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63" r:id="rId3"/>
    <p:sldId id="267" r:id="rId4"/>
    <p:sldId id="264" r:id="rId5"/>
    <p:sldId id="265" r:id="rId6"/>
    <p:sldId id="266" r:id="rId7"/>
    <p:sldId id="262" r:id="rId8"/>
    <p:sldId id="260" r:id="rId9"/>
    <p:sldId id="261" r:id="rId10"/>
    <p:sldId id="259" r:id="rId11"/>
    <p:sldId id="268" r:id="rId12"/>
    <p:sldId id="270" r:id="rId13"/>
    <p:sldId id="269" r:id="rId14"/>
    <p:sldId id="271" r:id="rId1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B32D"/>
    <a:srgbClr val="D6C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E54E6C-A5AB-445E-A717-7412D15F437D}" v="96" dt="2022-04-05T13:23:51.573"/>
    <p1510:client id="{376F8703-FD40-875C-573E-A7D3768D6F21}" v="14" dt="2022-04-07T06:32:05.962"/>
    <p1510:client id="{38714383-9C66-3B0F-68E6-8174EEB8695F}" v="20" dt="2022-04-07T06:37:51.896"/>
    <p1510:client id="{3F4BDB8C-FC33-EF91-6660-BFEB5012238C}" v="607" dt="2022-04-05T13:46:59.950"/>
    <p1510:client id="{6598849D-890B-4DD7-09AA-8376C081A9BD}" v="208" dt="2022-04-06T22:24:01.354"/>
    <p1510:client id="{73F024A8-8223-B8EB-41CD-90755987455C}" v="7" dt="2022-04-07T05:33:22.898"/>
    <p1510:client id="{A4F4BE89-79D8-1FA6-5CB5-E7D53242135B}" v="758" dt="2022-04-06T19:35:08.812"/>
    <p1510:client id="{A76512DC-5E29-61FD-EEF3-60277C4C9EF2}" v="609" dt="2022-04-06T23:13:32.864"/>
    <p1510:client id="{AAED8834-6C66-FAE1-7D17-961EE1972959}" v="3" dt="2022-04-07T20:27:04.327"/>
    <p1510:client id="{AE02E02B-C229-B800-03F5-25AC32745A08}" v="1013" dt="2022-04-06T20:03:27.722"/>
    <p1510:client id="{C0FAF2D9-1D88-4260-8577-F218966943AF}" v="17" dt="2022-04-05T13:20:56.141"/>
    <p1510:client id="{CD3DBBFA-4E87-B58B-9429-A62304EC84FD}" v="4" dt="2022-04-06T22:00:48.359"/>
    <p1510:client id="{CEBE1918-1131-49AC-9186-FD693629BEFE}" v="3" dt="2022-04-05T13:02:51.789"/>
    <p1510:client id="{DB758327-E098-26F0-F16B-FA1283483C1E}" v="2" dt="2022-04-07T05:26:40.338"/>
    <p1510:client id="{DB86E595-FBB9-D68B-56E0-F98FBD16A847}" v="13" dt="2022-04-06T18:00:36.1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łasik Kinga (STUD)" userId="S::01151444@pw.edu.pl::8a79cf07-5482-42b1-a7bb-134f827f75ed" providerId="AD" clId="Web-{3F4BDB8C-FC33-EF91-6660-BFEB5012238C}"/>
    <pc:docChg chg="addSld modSld">
      <pc:chgData name="Ułasik Kinga (STUD)" userId="S::01151444@pw.edu.pl::8a79cf07-5482-42b1-a7bb-134f827f75ed" providerId="AD" clId="Web-{3F4BDB8C-FC33-EF91-6660-BFEB5012238C}" dt="2022-04-05T13:46:59.247" v="604" actId="20577"/>
      <pc:docMkLst>
        <pc:docMk/>
      </pc:docMkLst>
      <pc:sldChg chg="modSp">
        <pc:chgData name="Ułasik Kinga (STUD)" userId="S::01151444@pw.edu.pl::8a79cf07-5482-42b1-a7bb-134f827f75ed" providerId="AD" clId="Web-{3F4BDB8C-FC33-EF91-6660-BFEB5012238C}" dt="2022-04-05T13:05:32.268" v="56" actId="20577"/>
        <pc:sldMkLst>
          <pc:docMk/>
          <pc:sldMk cId="650317164" sldId="256"/>
        </pc:sldMkLst>
        <pc:spChg chg="mod">
          <ac:chgData name="Ułasik Kinga (STUD)" userId="S::01151444@pw.edu.pl::8a79cf07-5482-42b1-a7bb-134f827f75ed" providerId="AD" clId="Web-{3F4BDB8C-FC33-EF91-6660-BFEB5012238C}" dt="2022-04-05T13:05:32.268" v="56" actId="20577"/>
          <ac:spMkLst>
            <pc:docMk/>
            <pc:sldMk cId="650317164" sldId="256"/>
            <ac:spMk id="2" creationId="{00000000-0000-0000-0000-000000000000}"/>
          </ac:spMkLst>
        </pc:spChg>
        <pc:spChg chg="mod">
          <ac:chgData name="Ułasik Kinga (STUD)" userId="S::01151444@pw.edu.pl::8a79cf07-5482-42b1-a7bb-134f827f75ed" providerId="AD" clId="Web-{3F4BDB8C-FC33-EF91-6660-BFEB5012238C}" dt="2022-04-05T13:04:19.423" v="55" actId="20577"/>
          <ac:spMkLst>
            <pc:docMk/>
            <pc:sldMk cId="650317164" sldId="256"/>
            <ac:spMk id="3" creationId="{00000000-0000-0000-0000-000000000000}"/>
          </ac:spMkLst>
        </pc:spChg>
      </pc:sldChg>
      <pc:sldChg chg="modSp">
        <pc:chgData name="Ułasik Kinga (STUD)" userId="S::01151444@pw.edu.pl::8a79cf07-5482-42b1-a7bb-134f827f75ed" providerId="AD" clId="Web-{3F4BDB8C-FC33-EF91-6660-BFEB5012238C}" dt="2022-04-05T13:07:25.224" v="61" actId="20577"/>
        <pc:sldMkLst>
          <pc:docMk/>
          <pc:sldMk cId="175070143" sldId="257"/>
        </pc:sldMkLst>
        <pc:spChg chg="mod">
          <ac:chgData name="Ułasik Kinga (STUD)" userId="S::01151444@pw.edu.pl::8a79cf07-5482-42b1-a7bb-134f827f75ed" providerId="AD" clId="Web-{3F4BDB8C-FC33-EF91-6660-BFEB5012238C}" dt="2022-04-05T13:07:25.224" v="61" actId="20577"/>
          <ac:spMkLst>
            <pc:docMk/>
            <pc:sldMk cId="175070143" sldId="257"/>
            <ac:spMk id="2" creationId="{82CEEABF-3FD4-D915-1019-D38A586064E9}"/>
          </ac:spMkLst>
        </pc:spChg>
      </pc:sldChg>
      <pc:sldChg chg="modSp new">
        <pc:chgData name="Ułasik Kinga (STUD)" userId="S::01151444@pw.edu.pl::8a79cf07-5482-42b1-a7bb-134f827f75ed" providerId="AD" clId="Web-{3F4BDB8C-FC33-EF91-6660-BFEB5012238C}" dt="2022-04-05T13:46:51.403" v="588" actId="20577"/>
        <pc:sldMkLst>
          <pc:docMk/>
          <pc:sldMk cId="384083509" sldId="258"/>
        </pc:sldMkLst>
        <pc:spChg chg="mod">
          <ac:chgData name="Ułasik Kinga (STUD)" userId="S::01151444@pw.edu.pl::8a79cf07-5482-42b1-a7bb-134f827f75ed" providerId="AD" clId="Web-{3F4BDB8C-FC33-EF91-6660-BFEB5012238C}" dt="2022-04-05T13:46:51.403" v="588" actId="20577"/>
          <ac:spMkLst>
            <pc:docMk/>
            <pc:sldMk cId="384083509" sldId="258"/>
            <ac:spMk id="3" creationId="{C781525C-9DC8-8CFF-480A-7B80066505C4}"/>
          </ac:spMkLst>
        </pc:spChg>
        <pc:picChg chg="mod">
          <ac:chgData name="Ułasik Kinga (STUD)" userId="S::01151444@pw.edu.pl::8a79cf07-5482-42b1-a7bb-134f827f75ed" providerId="AD" clId="Web-{3F4BDB8C-FC33-EF91-6660-BFEB5012238C}" dt="2022-04-05T13:14:38.281" v="211" actId="1076"/>
          <ac:picMkLst>
            <pc:docMk/>
            <pc:sldMk cId="384083509" sldId="258"/>
            <ac:picMk id="4" creationId="{E536D05B-9235-1B67-EA67-34241216EDA4}"/>
          </ac:picMkLst>
        </pc:picChg>
        <pc:inkChg chg="mod">
          <ac:chgData name="Ułasik Kinga (STUD)" userId="S::01151444@pw.edu.pl::8a79cf07-5482-42b1-a7bb-134f827f75ed" providerId="AD" clId="Web-{3F4BDB8C-FC33-EF91-6660-BFEB5012238C}" dt="2022-04-05T13:34:19.355" v="557" actId="1076"/>
          <ac:inkMkLst>
            <pc:docMk/>
            <pc:sldMk cId="384083509" sldId="258"/>
            <ac:inkMk id="11" creationId="{5BC9C729-AC98-B04C-8E6A-B8193AEC2AE9}"/>
          </ac:inkMkLst>
        </pc:inkChg>
        <pc:inkChg chg="mod">
          <ac:chgData name="Ułasik Kinga (STUD)" userId="S::01151444@pw.edu.pl::8a79cf07-5482-42b1-a7bb-134f827f75ed" providerId="AD" clId="Web-{3F4BDB8C-FC33-EF91-6660-BFEB5012238C}" dt="2022-04-05T13:34:24.464" v="558" actId="1076"/>
          <ac:inkMkLst>
            <pc:docMk/>
            <pc:sldMk cId="384083509" sldId="258"/>
            <ac:inkMk id="12" creationId="{6578869D-6D6F-A04C-E890-5270A53461E0}"/>
          </ac:inkMkLst>
        </pc:inkChg>
      </pc:sldChg>
      <pc:sldChg chg="modSp new">
        <pc:chgData name="Ułasik Kinga (STUD)" userId="S::01151444@pw.edu.pl::8a79cf07-5482-42b1-a7bb-134f827f75ed" providerId="AD" clId="Web-{3F4BDB8C-FC33-EF91-6660-BFEB5012238C}" dt="2022-04-05T13:46:59.247" v="604" actId="20577"/>
        <pc:sldMkLst>
          <pc:docMk/>
          <pc:sldMk cId="1320484087" sldId="259"/>
        </pc:sldMkLst>
        <pc:spChg chg="mod">
          <ac:chgData name="Ułasik Kinga (STUD)" userId="S::01151444@pw.edu.pl::8a79cf07-5482-42b1-a7bb-134f827f75ed" providerId="AD" clId="Web-{3F4BDB8C-FC33-EF91-6660-BFEB5012238C}" dt="2022-04-05T13:46:59.247" v="604" actId="20577"/>
          <ac:spMkLst>
            <pc:docMk/>
            <pc:sldMk cId="1320484087" sldId="259"/>
            <ac:spMk id="2" creationId="{3A1CABA2-ECF8-40A5-5BA0-973CC3D33A3E}"/>
          </ac:spMkLst>
        </pc:spChg>
      </pc:sldChg>
    </pc:docChg>
  </pc:docChgLst>
  <pc:docChgLst>
    <pc:chgData name="Ułasik Kinga (STUD)" userId="S::01151444@pw.edu.pl::8a79cf07-5482-42b1-a7bb-134f827f75ed" providerId="AD" clId="Web-{DB758327-E098-26F0-F16B-FA1283483C1E}"/>
    <pc:docChg chg="delSld">
      <pc:chgData name="Ułasik Kinga (STUD)" userId="S::01151444@pw.edu.pl::8a79cf07-5482-42b1-a7bb-134f827f75ed" providerId="AD" clId="Web-{DB758327-E098-26F0-F16B-FA1283483C1E}" dt="2022-04-07T05:26:40.338" v="1"/>
      <pc:docMkLst>
        <pc:docMk/>
      </pc:docMkLst>
      <pc:sldChg chg="del">
        <pc:chgData name="Ułasik Kinga (STUD)" userId="S::01151444@pw.edu.pl::8a79cf07-5482-42b1-a7bb-134f827f75ed" providerId="AD" clId="Web-{DB758327-E098-26F0-F16B-FA1283483C1E}" dt="2022-04-07T05:26:36.463" v="0"/>
        <pc:sldMkLst>
          <pc:docMk/>
          <pc:sldMk cId="175070143" sldId="257"/>
        </pc:sldMkLst>
      </pc:sldChg>
      <pc:sldChg chg="del">
        <pc:chgData name="Ułasik Kinga (STUD)" userId="S::01151444@pw.edu.pl::8a79cf07-5482-42b1-a7bb-134f827f75ed" providerId="AD" clId="Web-{DB758327-E098-26F0-F16B-FA1283483C1E}" dt="2022-04-07T05:26:40.338" v="1"/>
        <pc:sldMkLst>
          <pc:docMk/>
          <pc:sldMk cId="384083509" sldId="258"/>
        </pc:sldMkLst>
      </pc:sldChg>
    </pc:docChg>
  </pc:docChgLst>
  <pc:docChgLst>
    <pc:chgData name="Ułasik Kinga (STUD)" userId="S::01151444@pw.edu.pl::8a79cf07-5482-42b1-a7bb-134f827f75ed" providerId="AD" clId="Web-{AE02E02B-C229-B800-03F5-25AC32745A08}"/>
    <pc:docChg chg="addSld delSld modSld addMainMaster delMainMaster">
      <pc:chgData name="Ułasik Kinga (STUD)" userId="S::01151444@pw.edu.pl::8a79cf07-5482-42b1-a7bb-134f827f75ed" providerId="AD" clId="Web-{AE02E02B-C229-B800-03F5-25AC32745A08}" dt="2022-04-06T20:03:27.722" v="999" actId="20577"/>
      <pc:docMkLst>
        <pc:docMk/>
      </pc:docMkLst>
      <pc:sldChg chg="modSp mod modClrScheme chgLayout">
        <pc:chgData name="Ułasik Kinga (STUD)" userId="S::01151444@pw.edu.pl::8a79cf07-5482-42b1-a7bb-134f827f75ed" providerId="AD" clId="Web-{AE02E02B-C229-B800-03F5-25AC32745A08}" dt="2022-04-06T18:51:06.248" v="142"/>
        <pc:sldMkLst>
          <pc:docMk/>
          <pc:sldMk cId="650317164" sldId="256"/>
        </pc:sldMkLst>
        <pc:spChg chg="mod ord">
          <ac:chgData name="Ułasik Kinga (STUD)" userId="S::01151444@pw.edu.pl::8a79cf07-5482-42b1-a7bb-134f827f75ed" providerId="AD" clId="Web-{AE02E02B-C229-B800-03F5-25AC32745A08}" dt="2022-04-06T18:51:06.248" v="142"/>
          <ac:spMkLst>
            <pc:docMk/>
            <pc:sldMk cId="650317164" sldId="256"/>
            <ac:spMk id="2" creationId="{00000000-0000-0000-0000-000000000000}"/>
          </ac:spMkLst>
        </pc:spChg>
        <pc:spChg chg="mod ord">
          <ac:chgData name="Ułasik Kinga (STUD)" userId="S::01151444@pw.edu.pl::8a79cf07-5482-42b1-a7bb-134f827f75ed" providerId="AD" clId="Web-{AE02E02B-C229-B800-03F5-25AC32745A08}" dt="2022-04-06T18:51:06.248" v="142"/>
          <ac:spMkLst>
            <pc:docMk/>
            <pc:sldMk cId="650317164" sldId="256"/>
            <ac:spMk id="3" creationId="{00000000-0000-0000-0000-000000000000}"/>
          </ac:spMkLst>
        </pc:spChg>
      </pc:sldChg>
      <pc:sldChg chg="modSp mod modClrScheme chgLayout">
        <pc:chgData name="Ułasik Kinga (STUD)" userId="S::01151444@pw.edu.pl::8a79cf07-5482-42b1-a7bb-134f827f75ed" providerId="AD" clId="Web-{AE02E02B-C229-B800-03F5-25AC32745A08}" dt="2022-04-06T18:51:06.248" v="142"/>
        <pc:sldMkLst>
          <pc:docMk/>
          <pc:sldMk cId="175070143" sldId="257"/>
        </pc:sldMkLst>
        <pc:spChg chg="mod ord">
          <ac:chgData name="Ułasik Kinga (STUD)" userId="S::01151444@pw.edu.pl::8a79cf07-5482-42b1-a7bb-134f827f75ed" providerId="AD" clId="Web-{AE02E02B-C229-B800-03F5-25AC32745A08}" dt="2022-04-06T18:51:06.248" v="142"/>
          <ac:spMkLst>
            <pc:docMk/>
            <pc:sldMk cId="175070143" sldId="257"/>
            <ac:spMk id="2" creationId="{82CEEABF-3FD4-D915-1019-D38A586064E9}"/>
          </ac:spMkLst>
        </pc:spChg>
        <pc:spChg chg="mod ord">
          <ac:chgData name="Ułasik Kinga (STUD)" userId="S::01151444@pw.edu.pl::8a79cf07-5482-42b1-a7bb-134f827f75ed" providerId="AD" clId="Web-{AE02E02B-C229-B800-03F5-25AC32745A08}" dt="2022-04-06T18:51:06.248" v="142"/>
          <ac:spMkLst>
            <pc:docMk/>
            <pc:sldMk cId="175070143" sldId="257"/>
            <ac:spMk id="3" creationId="{D9F5E584-2BD3-FC50-737F-EEAEE04AA745}"/>
          </ac:spMkLst>
        </pc:spChg>
      </pc:sldChg>
      <pc:sldChg chg="modSp mod modClrScheme chgLayout">
        <pc:chgData name="Ułasik Kinga (STUD)" userId="S::01151444@pw.edu.pl::8a79cf07-5482-42b1-a7bb-134f827f75ed" providerId="AD" clId="Web-{AE02E02B-C229-B800-03F5-25AC32745A08}" dt="2022-04-06T18:56:36.179" v="220" actId="20577"/>
        <pc:sldMkLst>
          <pc:docMk/>
          <pc:sldMk cId="384083509" sldId="258"/>
        </pc:sldMkLst>
        <pc:spChg chg="mod ord">
          <ac:chgData name="Ułasik Kinga (STUD)" userId="S::01151444@pw.edu.pl::8a79cf07-5482-42b1-a7bb-134f827f75ed" providerId="AD" clId="Web-{AE02E02B-C229-B800-03F5-25AC32745A08}" dt="2022-04-06T18:51:06.248" v="142"/>
          <ac:spMkLst>
            <pc:docMk/>
            <pc:sldMk cId="384083509" sldId="258"/>
            <ac:spMk id="2" creationId="{4BF1B4B3-D4FC-5DFE-9298-7B496ED3B391}"/>
          </ac:spMkLst>
        </pc:spChg>
        <pc:spChg chg="mod ord">
          <ac:chgData name="Ułasik Kinga (STUD)" userId="S::01151444@pw.edu.pl::8a79cf07-5482-42b1-a7bb-134f827f75ed" providerId="AD" clId="Web-{AE02E02B-C229-B800-03F5-25AC32745A08}" dt="2022-04-06T18:56:36.179" v="220" actId="20577"/>
          <ac:spMkLst>
            <pc:docMk/>
            <pc:sldMk cId="384083509" sldId="258"/>
            <ac:spMk id="3" creationId="{C781525C-9DC8-8CFF-480A-7B80066505C4}"/>
          </ac:spMkLst>
        </pc:spChg>
      </pc:sldChg>
      <pc:sldChg chg="modSp mod modClrScheme chgLayout">
        <pc:chgData name="Ułasik Kinga (STUD)" userId="S::01151444@pw.edu.pl::8a79cf07-5482-42b1-a7bb-134f827f75ed" providerId="AD" clId="Web-{AE02E02B-C229-B800-03F5-25AC32745A08}" dt="2022-04-06T19:52:20.172" v="818" actId="20577"/>
        <pc:sldMkLst>
          <pc:docMk/>
          <pc:sldMk cId="1320484087" sldId="259"/>
        </pc:sldMkLst>
        <pc:spChg chg="mod ord">
          <ac:chgData name="Ułasik Kinga (STUD)" userId="S::01151444@pw.edu.pl::8a79cf07-5482-42b1-a7bb-134f827f75ed" providerId="AD" clId="Web-{AE02E02B-C229-B800-03F5-25AC32745A08}" dt="2022-04-06T18:51:06.248" v="142"/>
          <ac:spMkLst>
            <pc:docMk/>
            <pc:sldMk cId="1320484087" sldId="259"/>
            <ac:spMk id="2" creationId="{3A1CABA2-ECF8-40A5-5BA0-973CC3D33A3E}"/>
          </ac:spMkLst>
        </pc:spChg>
        <pc:spChg chg="mod ord">
          <ac:chgData name="Ułasik Kinga (STUD)" userId="S::01151444@pw.edu.pl::8a79cf07-5482-42b1-a7bb-134f827f75ed" providerId="AD" clId="Web-{AE02E02B-C229-B800-03F5-25AC32745A08}" dt="2022-04-06T19:52:20.172" v="818" actId="20577"/>
          <ac:spMkLst>
            <pc:docMk/>
            <pc:sldMk cId="1320484087" sldId="259"/>
            <ac:spMk id="3" creationId="{C8728869-C3A3-482C-AA24-0CA97FED9F0B}"/>
          </ac:spMkLst>
        </pc:spChg>
      </pc:sldChg>
      <pc:sldChg chg="addSp delSp modSp new mod modClrScheme chgLayout">
        <pc:chgData name="Ułasik Kinga (STUD)" userId="S::01151444@pw.edu.pl::8a79cf07-5482-42b1-a7bb-134f827f75ed" providerId="AD" clId="Web-{AE02E02B-C229-B800-03F5-25AC32745A08}" dt="2022-04-06T19:34:43.463" v="393" actId="14100"/>
        <pc:sldMkLst>
          <pc:docMk/>
          <pc:sldMk cId="3677925609" sldId="260"/>
        </pc:sldMkLst>
        <pc:spChg chg="mod ord">
          <ac:chgData name="Ułasik Kinga (STUD)" userId="S::01151444@pw.edu.pl::8a79cf07-5482-42b1-a7bb-134f827f75ed" providerId="AD" clId="Web-{AE02E02B-C229-B800-03F5-25AC32745A08}" dt="2022-04-06T18:51:06.248" v="142"/>
          <ac:spMkLst>
            <pc:docMk/>
            <pc:sldMk cId="3677925609" sldId="260"/>
            <ac:spMk id="2" creationId="{1C3F6AA7-A6C5-9A75-675C-93C94ECDE7CA}"/>
          </ac:spMkLst>
        </pc:spChg>
        <pc:spChg chg="mod ord">
          <ac:chgData name="Ułasik Kinga (STUD)" userId="S::01151444@pw.edu.pl::8a79cf07-5482-42b1-a7bb-134f827f75ed" providerId="AD" clId="Web-{AE02E02B-C229-B800-03F5-25AC32745A08}" dt="2022-04-06T18:51:06.248" v="142"/>
          <ac:spMkLst>
            <pc:docMk/>
            <pc:sldMk cId="3677925609" sldId="260"/>
            <ac:spMk id="3" creationId="{4A0D7329-08AC-D444-93FF-A39664039918}"/>
          </ac:spMkLst>
        </pc:spChg>
        <pc:picChg chg="add del mod">
          <ac:chgData name="Ułasik Kinga (STUD)" userId="S::01151444@pw.edu.pl::8a79cf07-5482-42b1-a7bb-134f827f75ed" providerId="AD" clId="Web-{AE02E02B-C229-B800-03F5-25AC32745A08}" dt="2022-04-06T18:41:02.091" v="131"/>
          <ac:picMkLst>
            <pc:docMk/>
            <pc:sldMk cId="3677925609" sldId="260"/>
            <ac:picMk id="4" creationId="{AB009A9C-9152-AB0F-B6DD-1BE8CD83854A}"/>
          </ac:picMkLst>
        </pc:picChg>
        <pc:picChg chg="add mod">
          <ac:chgData name="Ułasik Kinga (STUD)" userId="S::01151444@pw.edu.pl::8a79cf07-5482-42b1-a7bb-134f827f75ed" providerId="AD" clId="Web-{AE02E02B-C229-B800-03F5-25AC32745A08}" dt="2022-04-06T19:34:33.338" v="390" actId="14100"/>
          <ac:picMkLst>
            <pc:docMk/>
            <pc:sldMk cId="3677925609" sldId="260"/>
            <ac:picMk id="5" creationId="{622A9FF9-2570-2F48-BB44-9DBC52D09D5B}"/>
          </ac:picMkLst>
        </pc:picChg>
        <pc:picChg chg="add mod">
          <ac:chgData name="Ułasik Kinga (STUD)" userId="S::01151444@pw.edu.pl::8a79cf07-5482-42b1-a7bb-134f827f75ed" providerId="AD" clId="Web-{AE02E02B-C229-B800-03F5-25AC32745A08}" dt="2022-04-06T19:34:30.884" v="389" actId="14100"/>
          <ac:picMkLst>
            <pc:docMk/>
            <pc:sldMk cId="3677925609" sldId="260"/>
            <ac:picMk id="6" creationId="{8CB00609-5EAE-57D2-E8EB-DABC7E9CBCF6}"/>
          </ac:picMkLst>
        </pc:picChg>
        <pc:picChg chg="add mod">
          <ac:chgData name="Ułasik Kinga (STUD)" userId="S::01151444@pw.edu.pl::8a79cf07-5482-42b1-a7bb-134f827f75ed" providerId="AD" clId="Web-{AE02E02B-C229-B800-03F5-25AC32745A08}" dt="2022-04-06T19:34:43.463" v="393" actId="14100"/>
          <ac:picMkLst>
            <pc:docMk/>
            <pc:sldMk cId="3677925609" sldId="260"/>
            <ac:picMk id="7" creationId="{AB4D843A-4B17-8C96-E754-4079EF004E4C}"/>
          </ac:picMkLst>
        </pc:picChg>
      </pc:sldChg>
      <pc:sldChg chg="addSp delSp modSp new mod setBg">
        <pc:chgData name="Ułasik Kinga (STUD)" userId="S::01151444@pw.edu.pl::8a79cf07-5482-42b1-a7bb-134f827f75ed" providerId="AD" clId="Web-{AE02E02B-C229-B800-03F5-25AC32745A08}" dt="2022-04-06T19:58:06.072" v="996" actId="20577"/>
        <pc:sldMkLst>
          <pc:docMk/>
          <pc:sldMk cId="64919769" sldId="261"/>
        </pc:sldMkLst>
        <pc:spChg chg="mod">
          <ac:chgData name="Ułasik Kinga (STUD)" userId="S::01151444@pw.edu.pl::8a79cf07-5482-42b1-a7bb-134f827f75ed" providerId="AD" clId="Web-{AE02E02B-C229-B800-03F5-25AC32745A08}" dt="2022-04-06T19:08:02.494" v="234"/>
          <ac:spMkLst>
            <pc:docMk/>
            <pc:sldMk cId="64919769" sldId="261"/>
            <ac:spMk id="2" creationId="{2727002E-1441-6DDC-6BC6-1E4F3C915834}"/>
          </ac:spMkLst>
        </pc:spChg>
        <pc:spChg chg="mod ord">
          <ac:chgData name="Ułasik Kinga (STUD)" userId="S::01151444@pw.edu.pl::8a79cf07-5482-42b1-a7bb-134f827f75ed" providerId="AD" clId="Web-{AE02E02B-C229-B800-03F5-25AC32745A08}" dt="2022-04-06T19:58:06.072" v="996" actId="20577"/>
          <ac:spMkLst>
            <pc:docMk/>
            <pc:sldMk cId="64919769" sldId="261"/>
            <ac:spMk id="3" creationId="{661B757E-D557-0FDE-5F20-CCE4279F4E07}"/>
          </ac:spMkLst>
        </pc:spChg>
        <pc:picChg chg="add del mod modCrop">
          <ac:chgData name="Ułasik Kinga (STUD)" userId="S::01151444@pw.edu.pl::8a79cf07-5482-42b1-a7bb-134f827f75ed" providerId="AD" clId="Web-{AE02E02B-C229-B800-03F5-25AC32745A08}" dt="2022-04-06T19:05:56.162" v="227"/>
          <ac:picMkLst>
            <pc:docMk/>
            <pc:sldMk cId="64919769" sldId="261"/>
            <ac:picMk id="4" creationId="{C0FD3BD9-E875-9222-F3F9-F57EE3AAE57D}"/>
          </ac:picMkLst>
        </pc:picChg>
        <pc:picChg chg="add mod">
          <ac:chgData name="Ułasik Kinga (STUD)" userId="S::01151444@pw.edu.pl::8a79cf07-5482-42b1-a7bb-134f827f75ed" providerId="AD" clId="Web-{AE02E02B-C229-B800-03F5-25AC32745A08}" dt="2022-04-06T19:08:02.494" v="234"/>
          <ac:picMkLst>
            <pc:docMk/>
            <pc:sldMk cId="64919769" sldId="261"/>
            <ac:picMk id="5" creationId="{A0C05284-A0CB-5EF7-EBFB-E900F0EB303C}"/>
          </ac:picMkLst>
        </pc:picChg>
        <pc:picChg chg="add mod">
          <ac:chgData name="Ułasik Kinga (STUD)" userId="S::01151444@pw.edu.pl::8a79cf07-5482-42b1-a7bb-134f827f75ed" providerId="AD" clId="Web-{AE02E02B-C229-B800-03F5-25AC32745A08}" dt="2022-04-06T19:08:02.494" v="234"/>
          <ac:picMkLst>
            <pc:docMk/>
            <pc:sldMk cId="64919769" sldId="261"/>
            <ac:picMk id="6" creationId="{18D4EA8B-D7F8-3DD2-1844-8166341D6948}"/>
          </ac:picMkLst>
        </pc:picChg>
        <pc:picChg chg="add mod">
          <ac:chgData name="Ułasik Kinga (STUD)" userId="S::01151444@pw.edu.pl::8a79cf07-5482-42b1-a7bb-134f827f75ed" providerId="AD" clId="Web-{AE02E02B-C229-B800-03F5-25AC32745A08}" dt="2022-04-06T19:34:19.884" v="388" actId="14100"/>
          <ac:picMkLst>
            <pc:docMk/>
            <pc:sldMk cId="64919769" sldId="261"/>
            <ac:picMk id="7" creationId="{D54E7B6C-BD73-FAE2-E19C-1150A3D9E402}"/>
          </ac:picMkLst>
        </pc:picChg>
      </pc:sldChg>
      <pc:sldChg chg="addSp delSp modSp new">
        <pc:chgData name="Ułasik Kinga (STUD)" userId="S::01151444@pw.edu.pl::8a79cf07-5482-42b1-a7bb-134f827f75ed" providerId="AD" clId="Web-{AE02E02B-C229-B800-03F5-25AC32745A08}" dt="2022-04-06T20:03:27.722" v="999" actId="20577"/>
        <pc:sldMkLst>
          <pc:docMk/>
          <pc:sldMk cId="1231951678" sldId="262"/>
        </pc:sldMkLst>
        <pc:spChg chg="mod">
          <ac:chgData name="Ułasik Kinga (STUD)" userId="S::01151444@pw.edu.pl::8a79cf07-5482-42b1-a7bb-134f827f75ed" providerId="AD" clId="Web-{AE02E02B-C229-B800-03F5-25AC32745A08}" dt="2022-04-06T19:08:35.338" v="244" actId="20577"/>
          <ac:spMkLst>
            <pc:docMk/>
            <pc:sldMk cId="1231951678" sldId="262"/>
            <ac:spMk id="2" creationId="{8880F2CC-9337-87B2-024A-AC93FB5F5EE4}"/>
          </ac:spMkLst>
        </pc:spChg>
        <pc:spChg chg="mod">
          <ac:chgData name="Ułasik Kinga (STUD)" userId="S::01151444@pw.edu.pl::8a79cf07-5482-42b1-a7bb-134f827f75ed" providerId="AD" clId="Web-{AE02E02B-C229-B800-03F5-25AC32745A08}" dt="2022-04-06T20:03:27.722" v="999" actId="20577"/>
          <ac:spMkLst>
            <pc:docMk/>
            <pc:sldMk cId="1231951678" sldId="262"/>
            <ac:spMk id="3" creationId="{283BB8EF-146F-0CC6-7638-58B148B536C4}"/>
          </ac:spMkLst>
        </pc:spChg>
        <pc:picChg chg="add del mod">
          <ac:chgData name="Ułasik Kinga (STUD)" userId="S::01151444@pw.edu.pl::8a79cf07-5482-42b1-a7bb-134f827f75ed" providerId="AD" clId="Web-{AE02E02B-C229-B800-03F5-25AC32745A08}" dt="2022-04-06T19:27:51.621" v="314"/>
          <ac:picMkLst>
            <pc:docMk/>
            <pc:sldMk cId="1231951678" sldId="262"/>
            <ac:picMk id="4" creationId="{EB9403E9-7D2A-BDE6-C499-77B8D429097D}"/>
          </ac:picMkLst>
        </pc:picChg>
        <pc:picChg chg="add del mod">
          <ac:chgData name="Ułasik Kinga (STUD)" userId="S::01151444@pw.edu.pl::8a79cf07-5482-42b1-a7bb-134f827f75ed" providerId="AD" clId="Web-{AE02E02B-C229-B800-03F5-25AC32745A08}" dt="2022-04-06T19:28:05.747" v="316"/>
          <ac:picMkLst>
            <pc:docMk/>
            <pc:sldMk cId="1231951678" sldId="262"/>
            <ac:picMk id="5" creationId="{15067F40-F734-643A-169F-F1E06134724E}"/>
          </ac:picMkLst>
        </pc:picChg>
        <pc:picChg chg="add del mod">
          <ac:chgData name="Ułasik Kinga (STUD)" userId="S::01151444@pw.edu.pl::8a79cf07-5482-42b1-a7bb-134f827f75ed" providerId="AD" clId="Web-{AE02E02B-C229-B800-03F5-25AC32745A08}" dt="2022-04-06T19:28:22.669" v="318"/>
          <ac:picMkLst>
            <pc:docMk/>
            <pc:sldMk cId="1231951678" sldId="262"/>
            <ac:picMk id="6" creationId="{922DCCE8-161D-307C-B338-6235D010FC7C}"/>
          </ac:picMkLst>
        </pc:picChg>
        <pc:picChg chg="add mod">
          <ac:chgData name="Ułasik Kinga (STUD)" userId="S::01151444@pw.edu.pl::8a79cf07-5482-42b1-a7bb-134f827f75ed" providerId="AD" clId="Web-{AE02E02B-C229-B800-03F5-25AC32745A08}" dt="2022-04-06T19:29:15.030" v="327" actId="1076"/>
          <ac:picMkLst>
            <pc:docMk/>
            <pc:sldMk cId="1231951678" sldId="262"/>
            <ac:picMk id="7" creationId="{48E433C7-9B99-F06A-2C73-0D89005563F7}"/>
          </ac:picMkLst>
        </pc:picChg>
        <pc:picChg chg="add del mod">
          <ac:chgData name="Ułasik Kinga (STUD)" userId="S::01151444@pw.edu.pl::8a79cf07-5482-42b1-a7bb-134f827f75ed" providerId="AD" clId="Web-{AE02E02B-C229-B800-03F5-25AC32745A08}" dt="2022-04-06T19:29:39.796" v="329"/>
          <ac:picMkLst>
            <pc:docMk/>
            <pc:sldMk cId="1231951678" sldId="262"/>
            <ac:picMk id="8" creationId="{1B78C3C1-AB1B-30DF-10C4-43C5D4617AA3}"/>
          </ac:picMkLst>
        </pc:picChg>
        <pc:picChg chg="add mod">
          <ac:chgData name="Ułasik Kinga (STUD)" userId="S::01151444@pw.edu.pl::8a79cf07-5482-42b1-a7bb-134f827f75ed" providerId="AD" clId="Web-{AE02E02B-C229-B800-03F5-25AC32745A08}" dt="2022-04-06T19:30:01.812" v="334" actId="1076"/>
          <ac:picMkLst>
            <pc:docMk/>
            <pc:sldMk cId="1231951678" sldId="262"/>
            <ac:picMk id="9" creationId="{9F666BB0-23AB-4C3B-E43F-56B6711DAF28}"/>
          </ac:picMkLst>
        </pc:picChg>
        <pc:picChg chg="add mod">
          <ac:chgData name="Ułasik Kinga (STUD)" userId="S::01151444@pw.edu.pl::8a79cf07-5482-42b1-a7bb-134f827f75ed" providerId="AD" clId="Web-{AE02E02B-C229-B800-03F5-25AC32745A08}" dt="2022-04-06T19:30:35.235" v="338" actId="1076"/>
          <ac:picMkLst>
            <pc:docMk/>
            <pc:sldMk cId="1231951678" sldId="262"/>
            <ac:picMk id="10" creationId="{33875252-A262-E65C-E582-D4BD91668EA7}"/>
          </ac:picMkLst>
        </pc:picChg>
      </pc:sldChg>
      <pc:sldChg chg="add del replId">
        <pc:chgData name="Ułasik Kinga (STUD)" userId="S::01151444@pw.edu.pl::8a79cf07-5482-42b1-a7bb-134f827f75ed" providerId="AD" clId="Web-{AE02E02B-C229-B800-03F5-25AC32745A08}" dt="2022-04-06T19:28:50.889" v="320"/>
        <pc:sldMkLst>
          <pc:docMk/>
          <pc:sldMk cId="1758487015" sldId="266"/>
        </pc:sldMkLst>
      </pc:sldChg>
      <pc:sldChg chg="modSp new">
        <pc:chgData name="Ułasik Kinga (STUD)" userId="S::01151444@pw.edu.pl::8a79cf07-5482-42b1-a7bb-134f827f75ed" providerId="AD" clId="Web-{AE02E02B-C229-B800-03F5-25AC32745A08}" dt="2022-04-06T19:57:37.431" v="995" actId="20577"/>
        <pc:sldMkLst>
          <pc:docMk/>
          <pc:sldMk cId="557108512" sldId="268"/>
        </pc:sldMkLst>
        <pc:spChg chg="mod">
          <ac:chgData name="Ułasik Kinga (STUD)" userId="S::01151444@pw.edu.pl::8a79cf07-5482-42b1-a7bb-134f827f75ed" providerId="AD" clId="Web-{AE02E02B-C229-B800-03F5-25AC32745A08}" dt="2022-04-06T19:56:24.132" v="896" actId="20577"/>
          <ac:spMkLst>
            <pc:docMk/>
            <pc:sldMk cId="557108512" sldId="268"/>
            <ac:spMk id="2" creationId="{D0F24900-ECDC-A057-4EF2-9E2C987DE1BB}"/>
          </ac:spMkLst>
        </pc:spChg>
        <pc:spChg chg="mod">
          <ac:chgData name="Ułasik Kinga (STUD)" userId="S::01151444@pw.edu.pl::8a79cf07-5482-42b1-a7bb-134f827f75ed" providerId="AD" clId="Web-{AE02E02B-C229-B800-03F5-25AC32745A08}" dt="2022-04-06T19:57:37.431" v="995" actId="20577"/>
          <ac:spMkLst>
            <pc:docMk/>
            <pc:sldMk cId="557108512" sldId="268"/>
            <ac:spMk id="3" creationId="{5FF62024-34ED-1CC9-EFF1-BCE95AB33019}"/>
          </ac:spMkLst>
        </pc:spChg>
      </pc:sldChg>
      <pc:sldMasterChg chg="del delSldLayout">
        <pc:chgData name="Ułasik Kinga (STUD)" userId="S::01151444@pw.edu.pl::8a79cf07-5482-42b1-a7bb-134f827f75ed" providerId="AD" clId="Web-{AE02E02B-C229-B800-03F5-25AC32745A08}" dt="2022-04-06T18:42:35" v="138"/>
        <pc:sldMasterMkLst>
          <pc:docMk/>
          <pc:sldMasterMk cId="118657268" sldId="2147483732"/>
        </pc:sldMasterMkLst>
        <pc:sldLayoutChg chg="del">
          <pc:chgData name="Ułasik Kinga (STUD)" userId="S::01151444@pw.edu.pl::8a79cf07-5482-42b1-a7bb-134f827f75ed" providerId="AD" clId="Web-{AE02E02B-C229-B800-03F5-25AC32745A08}" dt="2022-04-06T18:42:35" v="138"/>
          <pc:sldLayoutMkLst>
            <pc:docMk/>
            <pc:sldMasterMk cId="118657268" sldId="2147483732"/>
            <pc:sldLayoutMk cId="4273267181" sldId="2147483733"/>
          </pc:sldLayoutMkLst>
        </pc:sldLayoutChg>
        <pc:sldLayoutChg chg="del">
          <pc:chgData name="Ułasik Kinga (STUD)" userId="S::01151444@pw.edu.pl::8a79cf07-5482-42b1-a7bb-134f827f75ed" providerId="AD" clId="Web-{AE02E02B-C229-B800-03F5-25AC32745A08}" dt="2022-04-06T18:42:35" v="138"/>
          <pc:sldLayoutMkLst>
            <pc:docMk/>
            <pc:sldMasterMk cId="118657268" sldId="2147483732"/>
            <pc:sldLayoutMk cId="1658725606" sldId="2147483734"/>
          </pc:sldLayoutMkLst>
        </pc:sldLayoutChg>
        <pc:sldLayoutChg chg="del">
          <pc:chgData name="Ułasik Kinga (STUD)" userId="S::01151444@pw.edu.pl::8a79cf07-5482-42b1-a7bb-134f827f75ed" providerId="AD" clId="Web-{AE02E02B-C229-B800-03F5-25AC32745A08}" dt="2022-04-06T18:42:35" v="138"/>
          <pc:sldLayoutMkLst>
            <pc:docMk/>
            <pc:sldMasterMk cId="118657268" sldId="2147483732"/>
            <pc:sldLayoutMk cId="1897262554" sldId="2147483735"/>
          </pc:sldLayoutMkLst>
        </pc:sldLayoutChg>
        <pc:sldLayoutChg chg="del">
          <pc:chgData name="Ułasik Kinga (STUD)" userId="S::01151444@pw.edu.pl::8a79cf07-5482-42b1-a7bb-134f827f75ed" providerId="AD" clId="Web-{AE02E02B-C229-B800-03F5-25AC32745A08}" dt="2022-04-06T18:42:35" v="138"/>
          <pc:sldLayoutMkLst>
            <pc:docMk/>
            <pc:sldMasterMk cId="118657268" sldId="2147483732"/>
            <pc:sldLayoutMk cId="3265608215" sldId="2147483736"/>
          </pc:sldLayoutMkLst>
        </pc:sldLayoutChg>
        <pc:sldLayoutChg chg="del">
          <pc:chgData name="Ułasik Kinga (STUD)" userId="S::01151444@pw.edu.pl::8a79cf07-5482-42b1-a7bb-134f827f75ed" providerId="AD" clId="Web-{AE02E02B-C229-B800-03F5-25AC32745A08}" dt="2022-04-06T18:42:35" v="138"/>
          <pc:sldLayoutMkLst>
            <pc:docMk/>
            <pc:sldMasterMk cId="118657268" sldId="2147483732"/>
            <pc:sldLayoutMk cId="3548781356" sldId="2147483737"/>
          </pc:sldLayoutMkLst>
        </pc:sldLayoutChg>
        <pc:sldLayoutChg chg="del">
          <pc:chgData name="Ułasik Kinga (STUD)" userId="S::01151444@pw.edu.pl::8a79cf07-5482-42b1-a7bb-134f827f75ed" providerId="AD" clId="Web-{AE02E02B-C229-B800-03F5-25AC32745A08}" dt="2022-04-06T18:42:35" v="138"/>
          <pc:sldLayoutMkLst>
            <pc:docMk/>
            <pc:sldMasterMk cId="118657268" sldId="2147483732"/>
            <pc:sldLayoutMk cId="1881293698" sldId="2147483738"/>
          </pc:sldLayoutMkLst>
        </pc:sldLayoutChg>
        <pc:sldLayoutChg chg="del">
          <pc:chgData name="Ułasik Kinga (STUD)" userId="S::01151444@pw.edu.pl::8a79cf07-5482-42b1-a7bb-134f827f75ed" providerId="AD" clId="Web-{AE02E02B-C229-B800-03F5-25AC32745A08}" dt="2022-04-06T18:42:35" v="138"/>
          <pc:sldLayoutMkLst>
            <pc:docMk/>
            <pc:sldMasterMk cId="118657268" sldId="2147483732"/>
            <pc:sldLayoutMk cId="2067357733" sldId="2147483739"/>
          </pc:sldLayoutMkLst>
        </pc:sldLayoutChg>
        <pc:sldLayoutChg chg="del">
          <pc:chgData name="Ułasik Kinga (STUD)" userId="S::01151444@pw.edu.pl::8a79cf07-5482-42b1-a7bb-134f827f75ed" providerId="AD" clId="Web-{AE02E02B-C229-B800-03F5-25AC32745A08}" dt="2022-04-06T18:42:35" v="138"/>
          <pc:sldLayoutMkLst>
            <pc:docMk/>
            <pc:sldMasterMk cId="118657268" sldId="2147483732"/>
            <pc:sldLayoutMk cId="3273270094" sldId="2147483740"/>
          </pc:sldLayoutMkLst>
        </pc:sldLayoutChg>
        <pc:sldLayoutChg chg="del">
          <pc:chgData name="Ułasik Kinga (STUD)" userId="S::01151444@pw.edu.pl::8a79cf07-5482-42b1-a7bb-134f827f75ed" providerId="AD" clId="Web-{AE02E02B-C229-B800-03F5-25AC32745A08}" dt="2022-04-06T18:42:35" v="138"/>
          <pc:sldLayoutMkLst>
            <pc:docMk/>
            <pc:sldMasterMk cId="118657268" sldId="2147483732"/>
            <pc:sldLayoutMk cId="2253402042" sldId="2147483741"/>
          </pc:sldLayoutMkLst>
        </pc:sldLayoutChg>
        <pc:sldLayoutChg chg="del">
          <pc:chgData name="Ułasik Kinga (STUD)" userId="S::01151444@pw.edu.pl::8a79cf07-5482-42b1-a7bb-134f827f75ed" providerId="AD" clId="Web-{AE02E02B-C229-B800-03F5-25AC32745A08}" dt="2022-04-06T18:42:35" v="138"/>
          <pc:sldLayoutMkLst>
            <pc:docMk/>
            <pc:sldMasterMk cId="118657268" sldId="2147483732"/>
            <pc:sldLayoutMk cId="2287561830" sldId="2147483742"/>
          </pc:sldLayoutMkLst>
        </pc:sldLayoutChg>
        <pc:sldLayoutChg chg="del">
          <pc:chgData name="Ułasik Kinga (STUD)" userId="S::01151444@pw.edu.pl::8a79cf07-5482-42b1-a7bb-134f827f75ed" providerId="AD" clId="Web-{AE02E02B-C229-B800-03F5-25AC32745A08}" dt="2022-04-06T18:42:35" v="138"/>
          <pc:sldLayoutMkLst>
            <pc:docMk/>
            <pc:sldMasterMk cId="118657268" sldId="2147483732"/>
            <pc:sldLayoutMk cId="3004643546" sldId="2147483743"/>
          </pc:sldLayoutMkLst>
        </pc:sldLayoutChg>
        <pc:sldLayoutChg chg="del">
          <pc:chgData name="Ułasik Kinga (STUD)" userId="S::01151444@pw.edu.pl::8a79cf07-5482-42b1-a7bb-134f827f75ed" providerId="AD" clId="Web-{AE02E02B-C229-B800-03F5-25AC32745A08}" dt="2022-04-06T18:42:35" v="138"/>
          <pc:sldLayoutMkLst>
            <pc:docMk/>
            <pc:sldMasterMk cId="118657268" sldId="2147483732"/>
            <pc:sldLayoutMk cId="3059394867" sldId="2147483744"/>
          </pc:sldLayoutMkLst>
        </pc:sldLayoutChg>
        <pc:sldLayoutChg chg="del">
          <pc:chgData name="Ułasik Kinga (STUD)" userId="S::01151444@pw.edu.pl::8a79cf07-5482-42b1-a7bb-134f827f75ed" providerId="AD" clId="Web-{AE02E02B-C229-B800-03F5-25AC32745A08}" dt="2022-04-06T18:42:35" v="138"/>
          <pc:sldLayoutMkLst>
            <pc:docMk/>
            <pc:sldMasterMk cId="118657268" sldId="2147483732"/>
            <pc:sldLayoutMk cId="3824681804" sldId="2147483745"/>
          </pc:sldLayoutMkLst>
        </pc:sldLayoutChg>
        <pc:sldLayoutChg chg="del">
          <pc:chgData name="Ułasik Kinga (STUD)" userId="S::01151444@pw.edu.pl::8a79cf07-5482-42b1-a7bb-134f827f75ed" providerId="AD" clId="Web-{AE02E02B-C229-B800-03F5-25AC32745A08}" dt="2022-04-06T18:42:35" v="138"/>
          <pc:sldLayoutMkLst>
            <pc:docMk/>
            <pc:sldMasterMk cId="118657268" sldId="2147483732"/>
            <pc:sldLayoutMk cId="136450650" sldId="2147483746"/>
          </pc:sldLayoutMkLst>
        </pc:sldLayoutChg>
        <pc:sldLayoutChg chg="del">
          <pc:chgData name="Ułasik Kinga (STUD)" userId="S::01151444@pw.edu.pl::8a79cf07-5482-42b1-a7bb-134f827f75ed" providerId="AD" clId="Web-{AE02E02B-C229-B800-03F5-25AC32745A08}" dt="2022-04-06T18:42:35" v="138"/>
          <pc:sldLayoutMkLst>
            <pc:docMk/>
            <pc:sldMasterMk cId="118657268" sldId="2147483732"/>
            <pc:sldLayoutMk cId="3772734858" sldId="2147483747"/>
          </pc:sldLayoutMkLst>
        </pc:sldLayoutChg>
        <pc:sldLayoutChg chg="del">
          <pc:chgData name="Ułasik Kinga (STUD)" userId="S::01151444@pw.edu.pl::8a79cf07-5482-42b1-a7bb-134f827f75ed" providerId="AD" clId="Web-{AE02E02B-C229-B800-03F5-25AC32745A08}" dt="2022-04-06T18:42:35" v="138"/>
          <pc:sldLayoutMkLst>
            <pc:docMk/>
            <pc:sldMasterMk cId="118657268" sldId="2147483732"/>
            <pc:sldLayoutMk cId="1461069570" sldId="2147483748"/>
          </pc:sldLayoutMkLst>
        </pc:sldLayoutChg>
        <pc:sldLayoutChg chg="del">
          <pc:chgData name="Ułasik Kinga (STUD)" userId="S::01151444@pw.edu.pl::8a79cf07-5482-42b1-a7bb-134f827f75ed" providerId="AD" clId="Web-{AE02E02B-C229-B800-03F5-25AC32745A08}" dt="2022-04-06T18:42:35" v="138"/>
          <pc:sldLayoutMkLst>
            <pc:docMk/>
            <pc:sldMasterMk cId="118657268" sldId="2147483732"/>
            <pc:sldLayoutMk cId="3771007106" sldId="2147483749"/>
          </pc:sldLayoutMkLst>
        </pc:sldLayoutChg>
      </pc:sldMasterChg>
      <pc:sldMasterChg chg="add del addSldLayout delSldLayout modSldLayout">
        <pc:chgData name="Ułasik Kinga (STUD)" userId="S::01151444@pw.edu.pl::8a79cf07-5482-42b1-a7bb-134f827f75ed" providerId="AD" clId="Web-{AE02E02B-C229-B800-03F5-25AC32745A08}" dt="2022-04-06T18:50:13.356" v="139"/>
        <pc:sldMasterMkLst>
          <pc:docMk/>
          <pc:sldMasterMk cId="3121103630" sldId="2147483750"/>
        </pc:sldMasterMkLst>
        <pc:sldLayoutChg chg="add del mod replId">
          <pc:chgData name="Ułasik Kinga (STUD)" userId="S::01151444@pw.edu.pl::8a79cf07-5482-42b1-a7bb-134f827f75ed" providerId="AD" clId="Web-{AE02E02B-C229-B800-03F5-25AC32745A08}" dt="2022-04-06T18:50:13.356" v="139"/>
          <pc:sldLayoutMkLst>
            <pc:docMk/>
            <pc:sldMasterMk cId="3121103630" sldId="2147483750"/>
            <pc:sldLayoutMk cId="587408590" sldId="2147483751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0:13.356" v="139"/>
          <pc:sldLayoutMkLst>
            <pc:docMk/>
            <pc:sldMasterMk cId="3121103630" sldId="2147483750"/>
            <pc:sldLayoutMk cId="3850581828" sldId="2147483752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0:13.356" v="139"/>
          <pc:sldLayoutMkLst>
            <pc:docMk/>
            <pc:sldMasterMk cId="3121103630" sldId="2147483750"/>
            <pc:sldLayoutMk cId="428133851" sldId="2147483753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0:13.356" v="139"/>
          <pc:sldLayoutMkLst>
            <pc:docMk/>
            <pc:sldMasterMk cId="3121103630" sldId="2147483750"/>
            <pc:sldLayoutMk cId="61141208" sldId="2147483754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0:13.356" v="139"/>
          <pc:sldLayoutMkLst>
            <pc:docMk/>
            <pc:sldMasterMk cId="3121103630" sldId="2147483750"/>
            <pc:sldLayoutMk cId="2469196226" sldId="2147483755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0:13.356" v="139"/>
          <pc:sldLayoutMkLst>
            <pc:docMk/>
            <pc:sldMasterMk cId="3121103630" sldId="2147483750"/>
            <pc:sldLayoutMk cId="1247431908" sldId="2147483756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0:13.356" v="139"/>
          <pc:sldLayoutMkLst>
            <pc:docMk/>
            <pc:sldMasterMk cId="3121103630" sldId="2147483750"/>
            <pc:sldLayoutMk cId="2979291183" sldId="2147483757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0:13.356" v="139"/>
          <pc:sldLayoutMkLst>
            <pc:docMk/>
            <pc:sldMasterMk cId="3121103630" sldId="2147483750"/>
            <pc:sldLayoutMk cId="3938075743" sldId="2147483758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0:13.356" v="139"/>
          <pc:sldLayoutMkLst>
            <pc:docMk/>
            <pc:sldMasterMk cId="3121103630" sldId="2147483750"/>
            <pc:sldLayoutMk cId="3548042643" sldId="2147483759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0:13.356" v="139"/>
          <pc:sldLayoutMkLst>
            <pc:docMk/>
            <pc:sldMasterMk cId="3121103630" sldId="2147483750"/>
            <pc:sldLayoutMk cId="1142578586" sldId="2147483760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0:13.356" v="139"/>
          <pc:sldLayoutMkLst>
            <pc:docMk/>
            <pc:sldMasterMk cId="3121103630" sldId="2147483750"/>
            <pc:sldLayoutMk cId="1926138364" sldId="2147483761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0:13.356" v="139"/>
          <pc:sldLayoutMkLst>
            <pc:docMk/>
            <pc:sldMasterMk cId="3121103630" sldId="2147483750"/>
            <pc:sldLayoutMk cId="550437859" sldId="2147483762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0:13.356" v="139"/>
          <pc:sldLayoutMkLst>
            <pc:docMk/>
            <pc:sldMasterMk cId="3121103630" sldId="2147483750"/>
            <pc:sldLayoutMk cId="1971999065" sldId="2147483763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0:13.356" v="139"/>
          <pc:sldLayoutMkLst>
            <pc:docMk/>
            <pc:sldMasterMk cId="3121103630" sldId="2147483750"/>
            <pc:sldLayoutMk cId="1494153094" sldId="2147483764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0:13.356" v="139"/>
          <pc:sldLayoutMkLst>
            <pc:docMk/>
            <pc:sldMasterMk cId="3121103630" sldId="2147483750"/>
            <pc:sldLayoutMk cId="2429720168" sldId="2147483765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0:13.356" v="139"/>
          <pc:sldLayoutMkLst>
            <pc:docMk/>
            <pc:sldMasterMk cId="3121103630" sldId="2147483750"/>
            <pc:sldLayoutMk cId="723024978" sldId="2147483766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0:13.356" v="139"/>
          <pc:sldLayoutMkLst>
            <pc:docMk/>
            <pc:sldMasterMk cId="3121103630" sldId="2147483750"/>
            <pc:sldLayoutMk cId="4145511109" sldId="2147483767"/>
          </pc:sldLayoutMkLst>
        </pc:sldLayoutChg>
      </pc:sldMasterChg>
      <pc:sldMasterChg chg="add del addSldLayout delSldLayout modSldLayout">
        <pc:chgData name="Ułasik Kinga (STUD)" userId="S::01151444@pw.edu.pl::8a79cf07-5482-42b1-a7bb-134f827f75ed" providerId="AD" clId="Web-{AE02E02B-C229-B800-03F5-25AC32745A08}" dt="2022-04-06T18:50:48.638" v="140"/>
        <pc:sldMasterMkLst>
          <pc:docMk/>
          <pc:sldMasterMk cId="3462270328" sldId="2147483768"/>
        </pc:sldMasterMkLst>
        <pc:sldLayoutChg chg="add del mod replId">
          <pc:chgData name="Ułasik Kinga (STUD)" userId="S::01151444@pw.edu.pl::8a79cf07-5482-42b1-a7bb-134f827f75ed" providerId="AD" clId="Web-{AE02E02B-C229-B800-03F5-25AC32745A08}" dt="2022-04-06T18:50:48.638" v="140"/>
          <pc:sldLayoutMkLst>
            <pc:docMk/>
            <pc:sldMasterMk cId="3462270328" sldId="2147483768"/>
            <pc:sldLayoutMk cId="1686539616" sldId="2147483769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0:48.638" v="140"/>
          <pc:sldLayoutMkLst>
            <pc:docMk/>
            <pc:sldMasterMk cId="3462270328" sldId="2147483768"/>
            <pc:sldLayoutMk cId="4060521957" sldId="2147483770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0:48.638" v="140"/>
          <pc:sldLayoutMkLst>
            <pc:docMk/>
            <pc:sldMasterMk cId="3462270328" sldId="2147483768"/>
            <pc:sldLayoutMk cId="1196283804" sldId="2147483771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0:48.638" v="140"/>
          <pc:sldLayoutMkLst>
            <pc:docMk/>
            <pc:sldMasterMk cId="3462270328" sldId="2147483768"/>
            <pc:sldLayoutMk cId="3223070515" sldId="2147483772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0:48.638" v="140"/>
          <pc:sldLayoutMkLst>
            <pc:docMk/>
            <pc:sldMasterMk cId="3462270328" sldId="2147483768"/>
            <pc:sldLayoutMk cId="189591066" sldId="2147483773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0:48.638" v="140"/>
          <pc:sldLayoutMkLst>
            <pc:docMk/>
            <pc:sldMasterMk cId="3462270328" sldId="2147483768"/>
            <pc:sldLayoutMk cId="4054913739" sldId="2147483774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0:48.638" v="140"/>
          <pc:sldLayoutMkLst>
            <pc:docMk/>
            <pc:sldMasterMk cId="3462270328" sldId="2147483768"/>
            <pc:sldLayoutMk cId="593158528" sldId="2147483775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0:48.638" v="140"/>
          <pc:sldLayoutMkLst>
            <pc:docMk/>
            <pc:sldMasterMk cId="3462270328" sldId="2147483768"/>
            <pc:sldLayoutMk cId="1099628410" sldId="2147483776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0:48.638" v="140"/>
          <pc:sldLayoutMkLst>
            <pc:docMk/>
            <pc:sldMasterMk cId="3462270328" sldId="2147483768"/>
            <pc:sldLayoutMk cId="889043997" sldId="2147483777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0:48.638" v="140"/>
          <pc:sldLayoutMkLst>
            <pc:docMk/>
            <pc:sldMasterMk cId="3462270328" sldId="2147483768"/>
            <pc:sldLayoutMk cId="1518777611" sldId="2147483778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0:48.638" v="140"/>
          <pc:sldLayoutMkLst>
            <pc:docMk/>
            <pc:sldMasterMk cId="3462270328" sldId="2147483768"/>
            <pc:sldLayoutMk cId="4077693593" sldId="2147483779"/>
          </pc:sldLayoutMkLst>
        </pc:sldLayoutChg>
      </pc:sldMasterChg>
      <pc:sldMasterChg chg="add del addSldLayout delSldLayout modSldLayout">
        <pc:chgData name="Ułasik Kinga (STUD)" userId="S::01151444@pw.edu.pl::8a79cf07-5482-42b1-a7bb-134f827f75ed" providerId="AD" clId="Web-{AE02E02B-C229-B800-03F5-25AC32745A08}" dt="2022-04-06T18:51:01.170" v="141"/>
        <pc:sldMasterMkLst>
          <pc:docMk/>
          <pc:sldMasterMk cId="520110697" sldId="2147483780"/>
        </pc:sldMasterMkLst>
        <pc:sldLayoutChg chg="add del mod replId">
          <pc:chgData name="Ułasik Kinga (STUD)" userId="S::01151444@pw.edu.pl::8a79cf07-5482-42b1-a7bb-134f827f75ed" providerId="AD" clId="Web-{AE02E02B-C229-B800-03F5-25AC32745A08}" dt="2022-04-06T18:51:01.170" v="141"/>
          <pc:sldLayoutMkLst>
            <pc:docMk/>
            <pc:sldMasterMk cId="520110697" sldId="2147483780"/>
            <pc:sldLayoutMk cId="71734132" sldId="2147483781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1:01.170" v="141"/>
          <pc:sldLayoutMkLst>
            <pc:docMk/>
            <pc:sldMasterMk cId="520110697" sldId="2147483780"/>
            <pc:sldLayoutMk cId="4228510178" sldId="2147483782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1:01.170" v="141"/>
          <pc:sldLayoutMkLst>
            <pc:docMk/>
            <pc:sldMasterMk cId="520110697" sldId="2147483780"/>
            <pc:sldLayoutMk cId="2488406210" sldId="2147483783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1:01.170" v="141"/>
          <pc:sldLayoutMkLst>
            <pc:docMk/>
            <pc:sldMasterMk cId="520110697" sldId="2147483780"/>
            <pc:sldLayoutMk cId="1747877674" sldId="2147483784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1:01.170" v="141"/>
          <pc:sldLayoutMkLst>
            <pc:docMk/>
            <pc:sldMasterMk cId="520110697" sldId="2147483780"/>
            <pc:sldLayoutMk cId="1235076905" sldId="2147483785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1:01.170" v="141"/>
          <pc:sldLayoutMkLst>
            <pc:docMk/>
            <pc:sldMasterMk cId="520110697" sldId="2147483780"/>
            <pc:sldLayoutMk cId="1417654940" sldId="2147483786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1:01.170" v="141"/>
          <pc:sldLayoutMkLst>
            <pc:docMk/>
            <pc:sldMasterMk cId="520110697" sldId="2147483780"/>
            <pc:sldLayoutMk cId="1996953613" sldId="2147483787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1:01.170" v="141"/>
          <pc:sldLayoutMkLst>
            <pc:docMk/>
            <pc:sldMasterMk cId="520110697" sldId="2147483780"/>
            <pc:sldLayoutMk cId="2428286885" sldId="2147483788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1:01.170" v="141"/>
          <pc:sldLayoutMkLst>
            <pc:docMk/>
            <pc:sldMasterMk cId="520110697" sldId="2147483780"/>
            <pc:sldLayoutMk cId="190067005" sldId="2147483789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1:01.170" v="141"/>
          <pc:sldLayoutMkLst>
            <pc:docMk/>
            <pc:sldMasterMk cId="520110697" sldId="2147483780"/>
            <pc:sldLayoutMk cId="1851927147" sldId="2147483790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1:01.170" v="141"/>
          <pc:sldLayoutMkLst>
            <pc:docMk/>
            <pc:sldMasterMk cId="520110697" sldId="2147483780"/>
            <pc:sldLayoutMk cId="3369162369" sldId="2147483791"/>
          </pc:sldLayoutMkLst>
        </pc:sldLayoutChg>
      </pc:sldMasterChg>
      <pc:sldMasterChg chg="add del addSldLayout delSldLayout modSldLayout">
        <pc:chgData name="Ułasik Kinga (STUD)" userId="S::01151444@pw.edu.pl::8a79cf07-5482-42b1-a7bb-134f827f75ed" providerId="AD" clId="Web-{AE02E02B-C229-B800-03F5-25AC32745A08}" dt="2022-04-06T18:51:06.248" v="142"/>
        <pc:sldMasterMkLst>
          <pc:docMk/>
          <pc:sldMasterMk cId="1426434784" sldId="2147483792"/>
        </pc:sldMasterMkLst>
        <pc:sldLayoutChg chg="add del mod replId">
          <pc:chgData name="Ułasik Kinga (STUD)" userId="S::01151444@pw.edu.pl::8a79cf07-5482-42b1-a7bb-134f827f75ed" providerId="AD" clId="Web-{AE02E02B-C229-B800-03F5-25AC32745A08}" dt="2022-04-06T18:51:06.248" v="142"/>
          <pc:sldLayoutMkLst>
            <pc:docMk/>
            <pc:sldMasterMk cId="1426434784" sldId="2147483792"/>
            <pc:sldLayoutMk cId="138093471" sldId="2147483793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1:06.248" v="142"/>
          <pc:sldLayoutMkLst>
            <pc:docMk/>
            <pc:sldMasterMk cId="1426434784" sldId="2147483792"/>
            <pc:sldLayoutMk cId="62221187" sldId="2147483794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1:06.248" v="142"/>
          <pc:sldLayoutMkLst>
            <pc:docMk/>
            <pc:sldMasterMk cId="1426434784" sldId="2147483792"/>
            <pc:sldLayoutMk cId="2918041856" sldId="2147483795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1:06.248" v="142"/>
          <pc:sldLayoutMkLst>
            <pc:docMk/>
            <pc:sldMasterMk cId="1426434784" sldId="2147483792"/>
            <pc:sldLayoutMk cId="4265365029" sldId="2147483796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1:06.248" v="142"/>
          <pc:sldLayoutMkLst>
            <pc:docMk/>
            <pc:sldMasterMk cId="1426434784" sldId="2147483792"/>
            <pc:sldLayoutMk cId="3466760526" sldId="2147483797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1:06.248" v="142"/>
          <pc:sldLayoutMkLst>
            <pc:docMk/>
            <pc:sldMasterMk cId="1426434784" sldId="2147483792"/>
            <pc:sldLayoutMk cId="828770054" sldId="2147483798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1:06.248" v="142"/>
          <pc:sldLayoutMkLst>
            <pc:docMk/>
            <pc:sldMasterMk cId="1426434784" sldId="2147483792"/>
            <pc:sldLayoutMk cId="258645129" sldId="2147483799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1:06.248" v="142"/>
          <pc:sldLayoutMkLst>
            <pc:docMk/>
            <pc:sldMasterMk cId="1426434784" sldId="2147483792"/>
            <pc:sldLayoutMk cId="857562709" sldId="2147483800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1:06.248" v="142"/>
          <pc:sldLayoutMkLst>
            <pc:docMk/>
            <pc:sldMasterMk cId="1426434784" sldId="2147483792"/>
            <pc:sldLayoutMk cId="2241261032" sldId="2147483801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1:06.248" v="142"/>
          <pc:sldLayoutMkLst>
            <pc:docMk/>
            <pc:sldMasterMk cId="1426434784" sldId="2147483792"/>
            <pc:sldLayoutMk cId="2695825122" sldId="2147483802"/>
          </pc:sldLayoutMkLst>
        </pc:sldLayoutChg>
        <pc:sldLayoutChg chg="add del mod replId">
          <pc:chgData name="Ułasik Kinga (STUD)" userId="S::01151444@pw.edu.pl::8a79cf07-5482-42b1-a7bb-134f827f75ed" providerId="AD" clId="Web-{AE02E02B-C229-B800-03F5-25AC32745A08}" dt="2022-04-06T18:51:06.248" v="142"/>
          <pc:sldLayoutMkLst>
            <pc:docMk/>
            <pc:sldMasterMk cId="1426434784" sldId="2147483792"/>
            <pc:sldLayoutMk cId="2152231797" sldId="2147483803"/>
          </pc:sldLayoutMkLst>
        </pc:sldLayoutChg>
      </pc:sldMasterChg>
      <pc:sldMasterChg chg="add addSldLayout modSldLayout">
        <pc:chgData name="Ułasik Kinga (STUD)" userId="S::01151444@pw.edu.pl::8a79cf07-5482-42b1-a7bb-134f827f75ed" providerId="AD" clId="Web-{AE02E02B-C229-B800-03F5-25AC32745A08}" dt="2022-04-06T18:51:06.248" v="142"/>
        <pc:sldMasterMkLst>
          <pc:docMk/>
          <pc:sldMasterMk cId="2806516731" sldId="2147483804"/>
        </pc:sldMasterMkLst>
        <pc:sldLayoutChg chg="add mod replId">
          <pc:chgData name="Ułasik Kinga (STUD)" userId="S::01151444@pw.edu.pl::8a79cf07-5482-42b1-a7bb-134f827f75ed" providerId="AD" clId="Web-{AE02E02B-C229-B800-03F5-25AC32745A08}" dt="2022-04-06T18:51:06.248" v="142"/>
          <pc:sldLayoutMkLst>
            <pc:docMk/>
            <pc:sldMasterMk cId="2806516731" sldId="2147483804"/>
            <pc:sldLayoutMk cId="2476893632" sldId="2147483805"/>
          </pc:sldLayoutMkLst>
        </pc:sldLayoutChg>
        <pc:sldLayoutChg chg="add mod replId">
          <pc:chgData name="Ułasik Kinga (STUD)" userId="S::01151444@pw.edu.pl::8a79cf07-5482-42b1-a7bb-134f827f75ed" providerId="AD" clId="Web-{AE02E02B-C229-B800-03F5-25AC32745A08}" dt="2022-04-06T18:51:06.248" v="142"/>
          <pc:sldLayoutMkLst>
            <pc:docMk/>
            <pc:sldMasterMk cId="2806516731" sldId="2147483804"/>
            <pc:sldLayoutMk cId="1442252610" sldId="2147483806"/>
          </pc:sldLayoutMkLst>
        </pc:sldLayoutChg>
        <pc:sldLayoutChg chg="add mod replId">
          <pc:chgData name="Ułasik Kinga (STUD)" userId="S::01151444@pw.edu.pl::8a79cf07-5482-42b1-a7bb-134f827f75ed" providerId="AD" clId="Web-{AE02E02B-C229-B800-03F5-25AC32745A08}" dt="2022-04-06T18:51:06.248" v="142"/>
          <pc:sldLayoutMkLst>
            <pc:docMk/>
            <pc:sldMasterMk cId="2806516731" sldId="2147483804"/>
            <pc:sldLayoutMk cId="2921185827" sldId="2147483807"/>
          </pc:sldLayoutMkLst>
        </pc:sldLayoutChg>
        <pc:sldLayoutChg chg="add mod replId">
          <pc:chgData name="Ułasik Kinga (STUD)" userId="S::01151444@pw.edu.pl::8a79cf07-5482-42b1-a7bb-134f827f75ed" providerId="AD" clId="Web-{AE02E02B-C229-B800-03F5-25AC32745A08}" dt="2022-04-06T18:51:06.248" v="142"/>
          <pc:sldLayoutMkLst>
            <pc:docMk/>
            <pc:sldMasterMk cId="2806516731" sldId="2147483804"/>
            <pc:sldLayoutMk cId="3265064570" sldId="2147483808"/>
          </pc:sldLayoutMkLst>
        </pc:sldLayoutChg>
        <pc:sldLayoutChg chg="add mod replId">
          <pc:chgData name="Ułasik Kinga (STUD)" userId="S::01151444@pw.edu.pl::8a79cf07-5482-42b1-a7bb-134f827f75ed" providerId="AD" clId="Web-{AE02E02B-C229-B800-03F5-25AC32745A08}" dt="2022-04-06T18:51:06.248" v="142"/>
          <pc:sldLayoutMkLst>
            <pc:docMk/>
            <pc:sldMasterMk cId="2806516731" sldId="2147483804"/>
            <pc:sldLayoutMk cId="2402398490" sldId="2147483809"/>
          </pc:sldLayoutMkLst>
        </pc:sldLayoutChg>
        <pc:sldLayoutChg chg="add mod replId">
          <pc:chgData name="Ułasik Kinga (STUD)" userId="S::01151444@pw.edu.pl::8a79cf07-5482-42b1-a7bb-134f827f75ed" providerId="AD" clId="Web-{AE02E02B-C229-B800-03F5-25AC32745A08}" dt="2022-04-06T18:51:06.248" v="142"/>
          <pc:sldLayoutMkLst>
            <pc:docMk/>
            <pc:sldMasterMk cId="2806516731" sldId="2147483804"/>
            <pc:sldLayoutMk cId="2885463593" sldId="2147483810"/>
          </pc:sldLayoutMkLst>
        </pc:sldLayoutChg>
        <pc:sldLayoutChg chg="add mod replId">
          <pc:chgData name="Ułasik Kinga (STUD)" userId="S::01151444@pw.edu.pl::8a79cf07-5482-42b1-a7bb-134f827f75ed" providerId="AD" clId="Web-{AE02E02B-C229-B800-03F5-25AC32745A08}" dt="2022-04-06T18:51:06.248" v="142"/>
          <pc:sldLayoutMkLst>
            <pc:docMk/>
            <pc:sldMasterMk cId="2806516731" sldId="2147483804"/>
            <pc:sldLayoutMk cId="3829093563" sldId="2147483811"/>
          </pc:sldLayoutMkLst>
        </pc:sldLayoutChg>
        <pc:sldLayoutChg chg="add mod replId">
          <pc:chgData name="Ułasik Kinga (STUD)" userId="S::01151444@pw.edu.pl::8a79cf07-5482-42b1-a7bb-134f827f75ed" providerId="AD" clId="Web-{AE02E02B-C229-B800-03F5-25AC32745A08}" dt="2022-04-06T18:51:06.248" v="142"/>
          <pc:sldLayoutMkLst>
            <pc:docMk/>
            <pc:sldMasterMk cId="2806516731" sldId="2147483804"/>
            <pc:sldLayoutMk cId="703802189" sldId="2147483812"/>
          </pc:sldLayoutMkLst>
        </pc:sldLayoutChg>
        <pc:sldLayoutChg chg="add mod replId">
          <pc:chgData name="Ułasik Kinga (STUD)" userId="S::01151444@pw.edu.pl::8a79cf07-5482-42b1-a7bb-134f827f75ed" providerId="AD" clId="Web-{AE02E02B-C229-B800-03F5-25AC32745A08}" dt="2022-04-06T18:51:06.248" v="142"/>
          <pc:sldLayoutMkLst>
            <pc:docMk/>
            <pc:sldMasterMk cId="2806516731" sldId="2147483804"/>
            <pc:sldLayoutMk cId="1381929626" sldId="2147483813"/>
          </pc:sldLayoutMkLst>
        </pc:sldLayoutChg>
        <pc:sldLayoutChg chg="add mod replId">
          <pc:chgData name="Ułasik Kinga (STUD)" userId="S::01151444@pw.edu.pl::8a79cf07-5482-42b1-a7bb-134f827f75ed" providerId="AD" clId="Web-{AE02E02B-C229-B800-03F5-25AC32745A08}" dt="2022-04-06T18:51:06.248" v="142"/>
          <pc:sldLayoutMkLst>
            <pc:docMk/>
            <pc:sldMasterMk cId="2806516731" sldId="2147483804"/>
            <pc:sldLayoutMk cId="3959971670" sldId="2147483814"/>
          </pc:sldLayoutMkLst>
        </pc:sldLayoutChg>
        <pc:sldLayoutChg chg="add mod replId">
          <pc:chgData name="Ułasik Kinga (STUD)" userId="S::01151444@pw.edu.pl::8a79cf07-5482-42b1-a7bb-134f827f75ed" providerId="AD" clId="Web-{AE02E02B-C229-B800-03F5-25AC32745A08}" dt="2022-04-06T18:51:06.248" v="142"/>
          <pc:sldLayoutMkLst>
            <pc:docMk/>
            <pc:sldMasterMk cId="2806516731" sldId="2147483804"/>
            <pc:sldLayoutMk cId="3564178628" sldId="2147483815"/>
          </pc:sldLayoutMkLst>
        </pc:sldLayoutChg>
      </pc:sldMasterChg>
    </pc:docChg>
  </pc:docChgLst>
  <pc:docChgLst>
    <pc:chgData name="Guest User" userId="S::urn:spo:anon#633514224c6894d580aed7c3da4752a4fc508c9fb3a33ad60864da1441514e38::" providerId="AD" clId="Web-{376F8703-FD40-875C-573E-A7D3768D6F21}"/>
    <pc:docChg chg="modSld">
      <pc:chgData name="Guest User" userId="S::urn:spo:anon#633514224c6894d580aed7c3da4752a4fc508c9fb3a33ad60864da1441514e38::" providerId="AD" clId="Web-{376F8703-FD40-875C-573E-A7D3768D6F21}" dt="2022-04-07T06:32:05.962" v="13" actId="20577"/>
      <pc:docMkLst>
        <pc:docMk/>
      </pc:docMkLst>
      <pc:sldChg chg="modSp">
        <pc:chgData name="Guest User" userId="S::urn:spo:anon#633514224c6894d580aed7c3da4752a4fc508c9fb3a33ad60864da1441514e38::" providerId="AD" clId="Web-{376F8703-FD40-875C-573E-A7D3768D6F21}" dt="2022-04-07T06:32:05.962" v="13" actId="20577"/>
        <pc:sldMkLst>
          <pc:docMk/>
          <pc:sldMk cId="1320484087" sldId="259"/>
        </pc:sldMkLst>
        <pc:spChg chg="mod">
          <ac:chgData name="Guest User" userId="S::urn:spo:anon#633514224c6894d580aed7c3da4752a4fc508c9fb3a33ad60864da1441514e38::" providerId="AD" clId="Web-{376F8703-FD40-875C-573E-A7D3768D6F21}" dt="2022-04-07T06:32:05.962" v="13" actId="20577"/>
          <ac:spMkLst>
            <pc:docMk/>
            <pc:sldMk cId="1320484087" sldId="259"/>
            <ac:spMk id="3" creationId="{C8728869-C3A3-482C-AA24-0CA97FED9F0B}"/>
          </ac:spMkLst>
        </pc:spChg>
      </pc:sldChg>
    </pc:docChg>
  </pc:docChgLst>
  <pc:docChgLst>
    <pc:chgData name="Guest User" userId="S::urn:spo:anon#633514224c6894d580aed7c3da4752a4fc508c9fb3a33ad60864da1441514e38::" providerId="AD" clId="Web-{A4F4BE89-79D8-1FA6-5CB5-E7D53242135B}"/>
    <pc:docChg chg="addSld modSld sldOrd">
      <pc:chgData name="Guest User" userId="S::urn:spo:anon#633514224c6894d580aed7c3da4752a4fc508c9fb3a33ad60864da1441514e38::" providerId="AD" clId="Web-{A4F4BE89-79D8-1FA6-5CB5-E7D53242135B}" dt="2022-04-06T19:35:08.812" v="751" actId="20577"/>
      <pc:docMkLst>
        <pc:docMk/>
      </pc:docMkLst>
      <pc:sldChg chg="modSp new ord">
        <pc:chgData name="Guest User" userId="S::urn:spo:anon#633514224c6894d580aed7c3da4752a4fc508c9fb3a33ad60864da1441514e38::" providerId="AD" clId="Web-{A4F4BE89-79D8-1FA6-5CB5-E7D53242135B}" dt="2022-04-06T19:26:23.818" v="394" actId="20577"/>
        <pc:sldMkLst>
          <pc:docMk/>
          <pc:sldMk cId="4123987182" sldId="263"/>
        </pc:sldMkLst>
        <pc:spChg chg="mod">
          <ac:chgData name="Guest User" userId="S::urn:spo:anon#633514224c6894d580aed7c3da4752a4fc508c9fb3a33ad60864da1441514e38::" providerId="AD" clId="Web-{A4F4BE89-79D8-1FA6-5CB5-E7D53242135B}" dt="2022-04-06T19:15:15.070" v="10" actId="20577"/>
          <ac:spMkLst>
            <pc:docMk/>
            <pc:sldMk cId="4123987182" sldId="263"/>
            <ac:spMk id="2" creationId="{91A4E12C-BF55-D0BF-9248-053688A9CE00}"/>
          </ac:spMkLst>
        </pc:spChg>
        <pc:spChg chg="mod">
          <ac:chgData name="Guest User" userId="S::urn:spo:anon#633514224c6894d580aed7c3da4752a4fc508c9fb3a33ad60864da1441514e38::" providerId="AD" clId="Web-{A4F4BE89-79D8-1FA6-5CB5-E7D53242135B}" dt="2022-04-06T19:26:23.818" v="394" actId="20577"/>
          <ac:spMkLst>
            <pc:docMk/>
            <pc:sldMk cId="4123987182" sldId="263"/>
            <ac:spMk id="3" creationId="{1FED52C2-600B-17CA-89AF-B4EC90558666}"/>
          </ac:spMkLst>
        </pc:spChg>
      </pc:sldChg>
      <pc:sldChg chg="addSp delSp modSp new">
        <pc:chgData name="Guest User" userId="S::urn:spo:anon#633514224c6894d580aed7c3da4752a4fc508c9fb3a33ad60864da1441514e38::" providerId="AD" clId="Web-{A4F4BE89-79D8-1FA6-5CB5-E7D53242135B}" dt="2022-04-06T19:27:53.444" v="411" actId="1076"/>
        <pc:sldMkLst>
          <pc:docMk/>
          <pc:sldMk cId="1188624046" sldId="264"/>
        </pc:sldMkLst>
        <pc:spChg chg="mod">
          <ac:chgData name="Guest User" userId="S::urn:spo:anon#633514224c6894d580aed7c3da4752a4fc508c9fb3a33ad60864da1441514e38::" providerId="AD" clId="Web-{A4F4BE89-79D8-1FA6-5CB5-E7D53242135B}" dt="2022-04-06T19:27:38.428" v="408" actId="20577"/>
          <ac:spMkLst>
            <pc:docMk/>
            <pc:sldMk cId="1188624046" sldId="264"/>
            <ac:spMk id="2" creationId="{5F8B998D-9DE1-7246-57FB-BB11AC261ABC}"/>
          </ac:spMkLst>
        </pc:spChg>
        <pc:spChg chg="del">
          <ac:chgData name="Guest User" userId="S::urn:spo:anon#633514224c6894d580aed7c3da4752a4fc508c9fb3a33ad60864da1441514e38::" providerId="AD" clId="Web-{A4F4BE89-79D8-1FA6-5CB5-E7D53242135B}" dt="2022-04-06T19:27:40.803" v="409"/>
          <ac:spMkLst>
            <pc:docMk/>
            <pc:sldMk cId="1188624046" sldId="264"/>
            <ac:spMk id="3" creationId="{E85F66C9-3EC3-D191-4A37-4FFAC56403E7}"/>
          </ac:spMkLst>
        </pc:spChg>
        <pc:picChg chg="add mod ord">
          <ac:chgData name="Guest User" userId="S::urn:spo:anon#633514224c6894d580aed7c3da4752a4fc508c9fb3a33ad60864da1441514e38::" providerId="AD" clId="Web-{A4F4BE89-79D8-1FA6-5CB5-E7D53242135B}" dt="2022-04-06T19:27:53.444" v="411" actId="1076"/>
          <ac:picMkLst>
            <pc:docMk/>
            <pc:sldMk cId="1188624046" sldId="264"/>
            <ac:picMk id="4" creationId="{FAC7F1A2-5DFB-4108-2470-FA6E73508A12}"/>
          </ac:picMkLst>
        </pc:picChg>
      </pc:sldChg>
      <pc:sldChg chg="addSp delSp modSp new">
        <pc:chgData name="Guest User" userId="S::urn:spo:anon#633514224c6894d580aed7c3da4752a4fc508c9fb3a33ad60864da1441514e38::" providerId="AD" clId="Web-{A4F4BE89-79D8-1FA6-5CB5-E7D53242135B}" dt="2022-04-06T19:29:07.305" v="430" actId="1076"/>
        <pc:sldMkLst>
          <pc:docMk/>
          <pc:sldMk cId="488687015" sldId="265"/>
        </pc:sldMkLst>
        <pc:spChg chg="mod">
          <ac:chgData name="Guest User" userId="S::urn:spo:anon#633514224c6894d580aed7c3da4752a4fc508c9fb3a33ad60864da1441514e38::" providerId="AD" clId="Web-{A4F4BE89-79D8-1FA6-5CB5-E7D53242135B}" dt="2022-04-06T19:28:50.414" v="425" actId="20577"/>
          <ac:spMkLst>
            <pc:docMk/>
            <pc:sldMk cId="488687015" sldId="265"/>
            <ac:spMk id="2" creationId="{1626B2D5-F7A6-B757-FF63-DDDC7E7E17E8}"/>
          </ac:spMkLst>
        </pc:spChg>
        <pc:spChg chg="del">
          <ac:chgData name="Guest User" userId="S::urn:spo:anon#633514224c6894d580aed7c3da4752a4fc508c9fb3a33ad60864da1441514e38::" providerId="AD" clId="Web-{A4F4BE89-79D8-1FA6-5CB5-E7D53242135B}" dt="2022-04-06T19:28:52.149" v="426"/>
          <ac:spMkLst>
            <pc:docMk/>
            <pc:sldMk cId="488687015" sldId="265"/>
            <ac:spMk id="3" creationId="{23D12876-A36F-F6DD-11D0-22F9659BD536}"/>
          </ac:spMkLst>
        </pc:spChg>
        <pc:picChg chg="add mod ord">
          <ac:chgData name="Guest User" userId="S::urn:spo:anon#633514224c6894d580aed7c3da4752a4fc508c9fb3a33ad60864da1441514e38::" providerId="AD" clId="Web-{A4F4BE89-79D8-1FA6-5CB5-E7D53242135B}" dt="2022-04-06T19:29:07.305" v="430" actId="1076"/>
          <ac:picMkLst>
            <pc:docMk/>
            <pc:sldMk cId="488687015" sldId="265"/>
            <ac:picMk id="4" creationId="{6C2001EF-CD3B-1BAE-3050-55CEAEC1E554}"/>
          </ac:picMkLst>
        </pc:picChg>
      </pc:sldChg>
      <pc:sldChg chg="modSp new">
        <pc:chgData name="Guest User" userId="S::urn:spo:anon#633514224c6894d580aed7c3da4752a4fc508c9fb3a33ad60864da1441514e38::" providerId="AD" clId="Web-{A4F4BE89-79D8-1FA6-5CB5-E7D53242135B}" dt="2022-04-06T19:31:42.714" v="655" actId="20577"/>
        <pc:sldMkLst>
          <pc:docMk/>
          <pc:sldMk cId="3044626318" sldId="266"/>
        </pc:sldMkLst>
        <pc:spChg chg="mod">
          <ac:chgData name="Guest User" userId="S::urn:spo:anon#633514224c6894d580aed7c3da4752a4fc508c9fb3a33ad60864da1441514e38::" providerId="AD" clId="Web-{A4F4BE89-79D8-1FA6-5CB5-E7D53242135B}" dt="2022-04-06T19:29:55.650" v="449" actId="20577"/>
          <ac:spMkLst>
            <pc:docMk/>
            <pc:sldMk cId="3044626318" sldId="266"/>
            <ac:spMk id="2" creationId="{8FF5DFE4-BD93-82C7-D8F3-41AACB5E54DA}"/>
          </ac:spMkLst>
        </pc:spChg>
        <pc:spChg chg="mod">
          <ac:chgData name="Guest User" userId="S::urn:spo:anon#633514224c6894d580aed7c3da4752a4fc508c9fb3a33ad60864da1441514e38::" providerId="AD" clId="Web-{A4F4BE89-79D8-1FA6-5CB5-E7D53242135B}" dt="2022-04-06T19:31:42.714" v="655" actId="20577"/>
          <ac:spMkLst>
            <pc:docMk/>
            <pc:sldMk cId="3044626318" sldId="266"/>
            <ac:spMk id="3" creationId="{5649CAE5-1CB4-5E8C-2ADB-4EA0AEBCD1FE}"/>
          </ac:spMkLst>
        </pc:spChg>
      </pc:sldChg>
      <pc:sldChg chg="modSp new">
        <pc:chgData name="Guest User" userId="S::urn:spo:anon#633514224c6894d580aed7c3da4752a4fc508c9fb3a33ad60864da1441514e38::" providerId="AD" clId="Web-{A4F4BE89-79D8-1FA6-5CB5-E7D53242135B}" dt="2022-04-06T19:35:08.812" v="751" actId="20577"/>
        <pc:sldMkLst>
          <pc:docMk/>
          <pc:sldMk cId="655899366" sldId="267"/>
        </pc:sldMkLst>
        <pc:spChg chg="mod">
          <ac:chgData name="Guest User" userId="S::urn:spo:anon#633514224c6894d580aed7c3da4752a4fc508c9fb3a33ad60864da1441514e38::" providerId="AD" clId="Web-{A4F4BE89-79D8-1FA6-5CB5-E7D53242135B}" dt="2022-04-06T19:33:02.528" v="668" actId="20577"/>
          <ac:spMkLst>
            <pc:docMk/>
            <pc:sldMk cId="655899366" sldId="267"/>
            <ac:spMk id="2" creationId="{6221DA42-3158-653C-1EA1-14BAC14344E9}"/>
          </ac:spMkLst>
        </pc:spChg>
        <pc:spChg chg="mod">
          <ac:chgData name="Guest User" userId="S::urn:spo:anon#633514224c6894d580aed7c3da4752a4fc508c9fb3a33ad60864da1441514e38::" providerId="AD" clId="Web-{A4F4BE89-79D8-1FA6-5CB5-E7D53242135B}" dt="2022-04-06T19:35:08.812" v="751" actId="20577"/>
          <ac:spMkLst>
            <pc:docMk/>
            <pc:sldMk cId="655899366" sldId="267"/>
            <ac:spMk id="3" creationId="{7182119F-1000-7F6F-88DF-CB5885132C92}"/>
          </ac:spMkLst>
        </pc:spChg>
      </pc:sldChg>
    </pc:docChg>
  </pc:docChgLst>
  <pc:docChgLst>
    <pc:chgData name="Guest User" userId="S::urn:spo:anon#633514224c6894d580aed7c3da4752a4fc508c9fb3a33ad60864da1441514e38::" providerId="AD" clId="Web-{DB86E595-FBB9-D68B-56E0-F98FBD16A847}"/>
    <pc:docChg chg="modSld">
      <pc:chgData name="Guest User" userId="S::urn:spo:anon#633514224c6894d580aed7c3da4752a4fc508c9fb3a33ad60864da1441514e38::" providerId="AD" clId="Web-{DB86E595-FBB9-D68B-56E0-F98FBD16A847}" dt="2022-04-06T18:00:36.146" v="12"/>
      <pc:docMkLst>
        <pc:docMk/>
      </pc:docMkLst>
      <pc:sldChg chg="delSp">
        <pc:chgData name="Guest User" userId="S::urn:spo:anon#633514224c6894d580aed7c3da4752a4fc508c9fb3a33ad60864da1441514e38::" providerId="AD" clId="Web-{DB86E595-FBB9-D68B-56E0-F98FBD16A847}" dt="2022-04-06T18:00:36.146" v="12"/>
        <pc:sldMkLst>
          <pc:docMk/>
          <pc:sldMk cId="175070143" sldId="257"/>
        </pc:sldMkLst>
        <pc:inkChg chg="del">
          <ac:chgData name="Guest User" userId="S::urn:spo:anon#633514224c6894d580aed7c3da4752a4fc508c9fb3a33ad60864da1441514e38::" providerId="AD" clId="Web-{DB86E595-FBB9-D68B-56E0-F98FBD16A847}" dt="2022-04-06T18:00:36.146" v="12"/>
          <ac:inkMkLst>
            <pc:docMk/>
            <pc:sldMk cId="175070143" sldId="257"/>
            <ac:inkMk id="5" creationId="{0ADC5D4F-2677-AB15-7C7F-CBB61654F1AC}"/>
          </ac:inkMkLst>
        </pc:inkChg>
        <pc:inkChg chg="del">
          <ac:chgData name="Guest User" userId="S::urn:spo:anon#633514224c6894d580aed7c3da4752a4fc508c9fb3a33ad60864da1441514e38::" providerId="AD" clId="Web-{DB86E595-FBB9-D68B-56E0-F98FBD16A847}" dt="2022-04-06T18:00:36.146" v="11"/>
          <ac:inkMkLst>
            <pc:docMk/>
            <pc:sldMk cId="175070143" sldId="257"/>
            <ac:inkMk id="6" creationId="{004D7D2C-C9FC-91AB-D5F1-4755FD3F6041}"/>
          </ac:inkMkLst>
        </pc:inkChg>
      </pc:sldChg>
      <pc:sldChg chg="delSp">
        <pc:chgData name="Guest User" userId="S::urn:spo:anon#633514224c6894d580aed7c3da4752a4fc508c9fb3a33ad60864da1441514e38::" providerId="AD" clId="Web-{DB86E595-FBB9-D68B-56E0-F98FBD16A847}" dt="2022-04-06T18:00:31.958" v="10"/>
        <pc:sldMkLst>
          <pc:docMk/>
          <pc:sldMk cId="384083509" sldId="258"/>
        </pc:sldMkLst>
        <pc:inkChg chg="del">
          <ac:chgData name="Guest User" userId="S::urn:spo:anon#633514224c6894d580aed7c3da4752a4fc508c9fb3a33ad60864da1441514e38::" providerId="AD" clId="Web-{DB86E595-FBB9-D68B-56E0-F98FBD16A847}" dt="2022-04-06T18:00:31.958" v="10"/>
          <ac:inkMkLst>
            <pc:docMk/>
            <pc:sldMk cId="384083509" sldId="258"/>
            <ac:inkMk id="6" creationId="{8A5FBCC1-D025-68E5-2CF9-30741E85A97E}"/>
          </ac:inkMkLst>
        </pc:inkChg>
        <pc:inkChg chg="del">
          <ac:chgData name="Guest User" userId="S::urn:spo:anon#633514224c6894d580aed7c3da4752a4fc508c9fb3a33ad60864da1441514e38::" providerId="AD" clId="Web-{DB86E595-FBB9-D68B-56E0-F98FBD16A847}" dt="2022-04-06T18:00:31.958" v="9"/>
          <ac:inkMkLst>
            <pc:docMk/>
            <pc:sldMk cId="384083509" sldId="258"/>
            <ac:inkMk id="7" creationId="{BFE0304F-A2C2-98BF-3003-04E9633C9D76}"/>
          </ac:inkMkLst>
        </pc:inkChg>
        <pc:inkChg chg="del">
          <ac:chgData name="Guest User" userId="S::urn:spo:anon#633514224c6894d580aed7c3da4752a4fc508c9fb3a33ad60864da1441514e38::" providerId="AD" clId="Web-{DB86E595-FBB9-D68B-56E0-F98FBD16A847}" dt="2022-04-06T18:00:31.958" v="8"/>
          <ac:inkMkLst>
            <pc:docMk/>
            <pc:sldMk cId="384083509" sldId="258"/>
            <ac:inkMk id="8" creationId="{FD5489E4-7B2E-DE25-FD3F-5D9D6D7836FA}"/>
          </ac:inkMkLst>
        </pc:inkChg>
        <pc:inkChg chg="del">
          <ac:chgData name="Guest User" userId="S::urn:spo:anon#633514224c6894d580aed7c3da4752a4fc508c9fb3a33ad60864da1441514e38::" providerId="AD" clId="Web-{DB86E595-FBB9-D68B-56E0-F98FBD16A847}" dt="2022-04-06T18:00:31.958" v="7"/>
          <ac:inkMkLst>
            <pc:docMk/>
            <pc:sldMk cId="384083509" sldId="258"/>
            <ac:inkMk id="9" creationId="{D66A057B-A6E3-92F8-7FED-C7EDA6552BD3}"/>
          </ac:inkMkLst>
        </pc:inkChg>
        <pc:inkChg chg="del">
          <ac:chgData name="Guest User" userId="S::urn:spo:anon#633514224c6894d580aed7c3da4752a4fc508c9fb3a33ad60864da1441514e38::" providerId="AD" clId="Web-{DB86E595-FBB9-D68B-56E0-F98FBD16A847}" dt="2022-04-06T18:00:31.958" v="6"/>
          <ac:inkMkLst>
            <pc:docMk/>
            <pc:sldMk cId="384083509" sldId="258"/>
            <ac:inkMk id="10" creationId="{60F042C1-CA4D-8DF7-97D8-2E865815318F}"/>
          </ac:inkMkLst>
        </pc:inkChg>
        <pc:inkChg chg="del">
          <ac:chgData name="Guest User" userId="S::urn:spo:anon#633514224c6894d580aed7c3da4752a4fc508c9fb3a33ad60864da1441514e38::" providerId="AD" clId="Web-{DB86E595-FBB9-D68B-56E0-F98FBD16A847}" dt="2022-04-06T18:00:31.958" v="5"/>
          <ac:inkMkLst>
            <pc:docMk/>
            <pc:sldMk cId="384083509" sldId="258"/>
            <ac:inkMk id="11" creationId="{5BC9C729-AC98-B04C-8E6A-B8193AEC2AE9}"/>
          </ac:inkMkLst>
        </pc:inkChg>
        <pc:inkChg chg="del">
          <ac:chgData name="Guest User" userId="S::urn:spo:anon#633514224c6894d580aed7c3da4752a4fc508c9fb3a33ad60864da1441514e38::" providerId="AD" clId="Web-{DB86E595-FBB9-D68B-56E0-F98FBD16A847}" dt="2022-04-06T18:00:31.958" v="4"/>
          <ac:inkMkLst>
            <pc:docMk/>
            <pc:sldMk cId="384083509" sldId="258"/>
            <ac:inkMk id="12" creationId="{6578869D-6D6F-A04C-E890-5270A53461E0}"/>
          </ac:inkMkLst>
        </pc:inkChg>
        <pc:inkChg chg="del">
          <ac:chgData name="Guest User" userId="S::urn:spo:anon#633514224c6894d580aed7c3da4752a4fc508c9fb3a33ad60864da1441514e38::" providerId="AD" clId="Web-{DB86E595-FBB9-D68B-56E0-F98FBD16A847}" dt="2022-04-06T18:00:31.958" v="3"/>
          <ac:inkMkLst>
            <pc:docMk/>
            <pc:sldMk cId="384083509" sldId="258"/>
            <ac:inkMk id="14" creationId="{3DE018D4-1A3C-52B7-77E5-FC8EA69E7E01}"/>
          </ac:inkMkLst>
        </pc:inkChg>
        <pc:inkChg chg="del">
          <ac:chgData name="Guest User" userId="S::urn:spo:anon#633514224c6894d580aed7c3da4752a4fc508c9fb3a33ad60864da1441514e38::" providerId="AD" clId="Web-{DB86E595-FBB9-D68B-56E0-F98FBD16A847}" dt="2022-04-06T18:00:31.958" v="2"/>
          <ac:inkMkLst>
            <pc:docMk/>
            <pc:sldMk cId="384083509" sldId="258"/>
            <ac:inkMk id="15" creationId="{7B3E4656-3B01-F6F0-E872-CF035E0ED4F6}"/>
          </ac:inkMkLst>
        </pc:inkChg>
        <pc:inkChg chg="del">
          <ac:chgData name="Guest User" userId="S::urn:spo:anon#633514224c6894d580aed7c3da4752a4fc508c9fb3a33ad60864da1441514e38::" providerId="AD" clId="Web-{DB86E595-FBB9-D68B-56E0-F98FBD16A847}" dt="2022-04-06T18:00:31.958" v="1"/>
          <ac:inkMkLst>
            <pc:docMk/>
            <pc:sldMk cId="384083509" sldId="258"/>
            <ac:inkMk id="16" creationId="{86AEA81C-C378-7FEB-34F0-E7D4F104ACA7}"/>
          </ac:inkMkLst>
        </pc:inkChg>
        <pc:inkChg chg="del">
          <ac:chgData name="Guest User" userId="S::urn:spo:anon#633514224c6894d580aed7c3da4752a4fc508c9fb3a33ad60864da1441514e38::" providerId="AD" clId="Web-{DB86E595-FBB9-D68B-56E0-F98FBD16A847}" dt="2022-04-06T18:00:31.958" v="0"/>
          <ac:inkMkLst>
            <pc:docMk/>
            <pc:sldMk cId="384083509" sldId="258"/>
            <ac:inkMk id="17" creationId="{F13A026A-0199-D088-750C-8786814869AA}"/>
          </ac:inkMkLst>
        </pc:inkChg>
      </pc:sldChg>
    </pc:docChg>
  </pc:docChgLst>
  <pc:docChgLst>
    <pc:chgData name="Gość" userId="S::urn:spo:anon#633514224c6894d580aed7c3da4752a4fc508c9fb3a33ad60864da1441514e38::" providerId="AD" clId="Web-{A76512DC-5E29-61FD-EEF3-60277C4C9EF2}"/>
    <pc:docChg chg="addSld delSld modSld">
      <pc:chgData name="Gość" userId="S::urn:spo:anon#633514224c6894d580aed7c3da4752a4fc508c9fb3a33ad60864da1441514e38::" providerId="AD" clId="Web-{A76512DC-5E29-61FD-EEF3-60277C4C9EF2}" dt="2022-04-06T23:13:31.082" v="614" actId="20577"/>
      <pc:docMkLst>
        <pc:docMk/>
      </pc:docMkLst>
      <pc:sldChg chg="addSp delSp modSp mod setBg">
        <pc:chgData name="Gość" userId="S::urn:spo:anon#633514224c6894d580aed7c3da4752a4fc508c9fb3a33ad60864da1441514e38::" providerId="AD" clId="Web-{A76512DC-5E29-61FD-EEF3-60277C4C9EF2}" dt="2022-04-06T23:13:31.082" v="614" actId="20577"/>
        <pc:sldMkLst>
          <pc:docMk/>
          <pc:sldMk cId="2233514909" sldId="269"/>
        </pc:sldMkLst>
        <pc:spChg chg="mod">
          <ac:chgData name="Gość" userId="S::urn:spo:anon#633514224c6894d580aed7c3da4752a4fc508c9fb3a33ad60864da1441514e38::" providerId="AD" clId="Web-{A76512DC-5E29-61FD-EEF3-60277C4C9EF2}" dt="2022-04-06T23:10:22.218" v="587"/>
          <ac:spMkLst>
            <pc:docMk/>
            <pc:sldMk cId="2233514909" sldId="269"/>
            <ac:spMk id="2" creationId="{FCE72481-CB83-5927-C0DF-4C57B808EBB0}"/>
          </ac:spMkLst>
        </pc:spChg>
        <pc:spChg chg="mod ord">
          <ac:chgData name="Gość" userId="S::urn:spo:anon#633514224c6894d580aed7c3da4752a4fc508c9fb3a33ad60864da1441514e38::" providerId="AD" clId="Web-{A76512DC-5E29-61FD-EEF3-60277C4C9EF2}" dt="2022-04-06T23:13:31.082" v="614" actId="20577"/>
          <ac:spMkLst>
            <pc:docMk/>
            <pc:sldMk cId="2233514909" sldId="269"/>
            <ac:spMk id="3" creationId="{8E9A49D1-2322-7AEB-BB72-D061A8D3549B}"/>
          </ac:spMkLst>
        </pc:spChg>
        <pc:spChg chg="add del">
          <ac:chgData name="Gość" userId="S::urn:spo:anon#633514224c6894d580aed7c3da4752a4fc508c9fb3a33ad60864da1441514e38::" providerId="AD" clId="Web-{A76512DC-5E29-61FD-EEF3-60277C4C9EF2}" dt="2022-04-06T23:10:15.843" v="584"/>
          <ac:spMkLst>
            <pc:docMk/>
            <pc:sldMk cId="2233514909" sldId="269"/>
            <ac:spMk id="6" creationId="{AAB7CC10-D897-4F5F-AB93-DA15E87BFE74}"/>
          </ac:spMkLst>
        </pc:spChg>
        <pc:spChg chg="add del">
          <ac:chgData name="Gość" userId="S::urn:spo:anon#633514224c6894d580aed7c3da4752a4fc508c9fb3a33ad60864da1441514e38::" providerId="AD" clId="Web-{A76512DC-5E29-61FD-EEF3-60277C4C9EF2}" dt="2022-04-06T23:10:15.843" v="584"/>
          <ac:spMkLst>
            <pc:docMk/>
            <pc:sldMk cId="2233514909" sldId="269"/>
            <ac:spMk id="7" creationId="{D075621A-A93F-46B7-A391-7BA50A66013F}"/>
          </ac:spMkLst>
        </pc:spChg>
        <pc:spChg chg="add del">
          <ac:chgData name="Gość" userId="S::urn:spo:anon#633514224c6894d580aed7c3da4752a4fc508c9fb3a33ad60864da1441514e38::" providerId="AD" clId="Web-{A76512DC-5E29-61FD-EEF3-60277C4C9EF2}" dt="2022-04-06T23:10:10.546" v="580"/>
          <ac:spMkLst>
            <pc:docMk/>
            <pc:sldMk cId="2233514909" sldId="269"/>
            <ac:spMk id="9" creationId="{AAB7CC10-D897-4F5F-AB93-DA15E87BFE74}"/>
          </ac:spMkLst>
        </pc:spChg>
        <pc:spChg chg="add del">
          <ac:chgData name="Gość" userId="S::urn:spo:anon#633514224c6894d580aed7c3da4752a4fc508c9fb3a33ad60864da1441514e38::" providerId="AD" clId="Web-{A76512DC-5E29-61FD-EEF3-60277C4C9EF2}" dt="2022-04-06T23:10:22.218" v="586"/>
          <ac:spMkLst>
            <pc:docMk/>
            <pc:sldMk cId="2233514909" sldId="269"/>
            <ac:spMk id="10" creationId="{8F09D1B3-0D34-43D1-B4F7-E78AA6499BC3}"/>
          </ac:spMkLst>
        </pc:spChg>
        <pc:spChg chg="add del">
          <ac:chgData name="Gość" userId="S::urn:spo:anon#633514224c6894d580aed7c3da4752a4fc508c9fb3a33ad60864da1441514e38::" providerId="AD" clId="Web-{A76512DC-5E29-61FD-EEF3-60277C4C9EF2}" dt="2022-04-06T23:10:10.546" v="580"/>
          <ac:spMkLst>
            <pc:docMk/>
            <pc:sldMk cId="2233514909" sldId="269"/>
            <ac:spMk id="11" creationId="{D075621A-A93F-46B7-A391-7BA50A66013F}"/>
          </ac:spMkLst>
        </pc:spChg>
        <pc:spChg chg="add del">
          <ac:chgData name="Gość" userId="S::urn:spo:anon#633514224c6894d580aed7c3da4752a4fc508c9fb3a33ad60864da1441514e38::" providerId="AD" clId="Web-{A76512DC-5E29-61FD-EEF3-60277C4C9EF2}" dt="2022-04-06T23:10:22.218" v="586"/>
          <ac:spMkLst>
            <pc:docMk/>
            <pc:sldMk cId="2233514909" sldId="269"/>
            <ac:spMk id="12" creationId="{B66D837A-CA32-402B-8E7C-2CA9F58B881A}"/>
          </ac:spMkLst>
        </pc:spChg>
        <pc:spChg chg="add">
          <ac:chgData name="Gość" userId="S::urn:spo:anon#633514224c6894d580aed7c3da4752a4fc508c9fb3a33ad60864da1441514e38::" providerId="AD" clId="Web-{A76512DC-5E29-61FD-EEF3-60277C4C9EF2}" dt="2022-04-06T23:10:22.218" v="587"/>
          <ac:spMkLst>
            <pc:docMk/>
            <pc:sldMk cId="2233514909" sldId="269"/>
            <ac:spMk id="14" creationId="{2EA7C9D2-294E-4B1D-9700-BA3D38743B9B}"/>
          </ac:spMkLst>
        </pc:spChg>
        <pc:picChg chg="add mod">
          <ac:chgData name="Gość" userId="S::urn:spo:anon#633514224c6894d580aed7c3da4752a4fc508c9fb3a33ad60864da1441514e38::" providerId="AD" clId="Web-{A76512DC-5E29-61FD-EEF3-60277C4C9EF2}" dt="2022-04-06T23:10:51.672" v="591" actId="1076"/>
          <ac:picMkLst>
            <pc:docMk/>
            <pc:sldMk cId="2233514909" sldId="269"/>
            <ac:picMk id="4" creationId="{56552B98-F05E-484B-617B-4A95886FDCF9}"/>
          </ac:picMkLst>
        </pc:picChg>
      </pc:sldChg>
      <pc:sldChg chg="modSp new">
        <pc:chgData name="Gość" userId="S::urn:spo:anon#633514224c6894d580aed7c3da4752a4fc508c9fb3a33ad60864da1441514e38::" providerId="AD" clId="Web-{A76512DC-5E29-61FD-EEF3-60277C4C9EF2}" dt="2022-04-06T22:59:28.703" v="398" actId="20577"/>
        <pc:sldMkLst>
          <pc:docMk/>
          <pc:sldMk cId="4045591209" sldId="270"/>
        </pc:sldMkLst>
        <pc:spChg chg="mod">
          <ac:chgData name="Gość" userId="S::urn:spo:anon#633514224c6894d580aed7c3da4752a4fc508c9fb3a33ad60864da1441514e38::" providerId="AD" clId="Web-{A76512DC-5E29-61FD-EEF3-60277C4C9EF2}" dt="2022-04-06T22:50:38.175" v="60" actId="20577"/>
          <ac:spMkLst>
            <pc:docMk/>
            <pc:sldMk cId="4045591209" sldId="270"/>
            <ac:spMk id="2" creationId="{DACB8B39-8D87-98A6-2E40-F6A09602CDB0}"/>
          </ac:spMkLst>
        </pc:spChg>
        <pc:spChg chg="mod">
          <ac:chgData name="Gość" userId="S::urn:spo:anon#633514224c6894d580aed7c3da4752a4fc508c9fb3a33ad60864da1441514e38::" providerId="AD" clId="Web-{A76512DC-5E29-61FD-EEF3-60277C4C9EF2}" dt="2022-04-06T22:59:28.703" v="398" actId="20577"/>
          <ac:spMkLst>
            <pc:docMk/>
            <pc:sldMk cId="4045591209" sldId="270"/>
            <ac:spMk id="3" creationId="{AF0258BC-C699-D384-77DC-310902434A0F}"/>
          </ac:spMkLst>
        </pc:spChg>
      </pc:sldChg>
      <pc:sldChg chg="modSp new del">
        <pc:chgData name="Gość" userId="S::urn:spo:anon#633514224c6894d580aed7c3da4752a4fc508c9fb3a33ad60864da1441514e38::" providerId="AD" clId="Web-{A76512DC-5E29-61FD-EEF3-60277C4C9EF2}" dt="2022-04-06T23:04:23.101" v="477"/>
        <pc:sldMkLst>
          <pc:docMk/>
          <pc:sldMk cId="2542478727" sldId="271"/>
        </pc:sldMkLst>
        <pc:spChg chg="mod">
          <ac:chgData name="Gość" userId="S::urn:spo:anon#633514224c6894d580aed7c3da4752a4fc508c9fb3a33ad60864da1441514e38::" providerId="AD" clId="Web-{A76512DC-5E29-61FD-EEF3-60277C4C9EF2}" dt="2022-04-06T23:02:19.457" v="429" actId="20577"/>
          <ac:spMkLst>
            <pc:docMk/>
            <pc:sldMk cId="2542478727" sldId="271"/>
            <ac:spMk id="2" creationId="{90E0BB81-11D2-9492-B81A-D477B1F1A137}"/>
          </ac:spMkLst>
        </pc:spChg>
        <pc:spChg chg="mod">
          <ac:chgData name="Gość" userId="S::urn:spo:anon#633514224c6894d580aed7c3da4752a4fc508c9fb3a33ad60864da1441514e38::" providerId="AD" clId="Web-{A76512DC-5E29-61FD-EEF3-60277C4C9EF2}" dt="2022-04-06T23:04:07.038" v="476" actId="20577"/>
          <ac:spMkLst>
            <pc:docMk/>
            <pc:sldMk cId="2542478727" sldId="271"/>
            <ac:spMk id="3" creationId="{D83E4174-EDBF-8CB1-2AA1-DC8CEF984757}"/>
          </ac:spMkLst>
        </pc:spChg>
      </pc:sldChg>
    </pc:docChg>
  </pc:docChgLst>
  <pc:docChgLst>
    <pc:chgData name="Ułasik Kinga (STUD)" userId="S::01151444@pw.edu.pl::8a79cf07-5482-42b1-a7bb-134f827f75ed" providerId="AD" clId="Web-{73F024A8-8223-B8EB-41CD-90755987455C}"/>
    <pc:docChg chg="modSld">
      <pc:chgData name="Ułasik Kinga (STUD)" userId="S::01151444@pw.edu.pl::8a79cf07-5482-42b1-a7bb-134f827f75ed" providerId="AD" clId="Web-{73F024A8-8223-B8EB-41CD-90755987455C}" dt="2022-04-07T05:33:22.898" v="5" actId="20577"/>
      <pc:docMkLst>
        <pc:docMk/>
      </pc:docMkLst>
      <pc:sldChg chg="delSp modSp">
        <pc:chgData name="Ułasik Kinga (STUD)" userId="S::01151444@pw.edu.pl::8a79cf07-5482-42b1-a7bb-134f827f75ed" providerId="AD" clId="Web-{73F024A8-8223-B8EB-41CD-90755987455C}" dt="2022-04-07T05:33:22.898" v="5" actId="20577"/>
        <pc:sldMkLst>
          <pc:docMk/>
          <pc:sldMk cId="650317164" sldId="256"/>
        </pc:sldMkLst>
        <pc:spChg chg="mod">
          <ac:chgData name="Ułasik Kinga (STUD)" userId="S::01151444@pw.edu.pl::8a79cf07-5482-42b1-a7bb-134f827f75ed" providerId="AD" clId="Web-{73F024A8-8223-B8EB-41CD-90755987455C}" dt="2022-04-07T05:33:22.852" v="4" actId="20577"/>
          <ac:spMkLst>
            <pc:docMk/>
            <pc:sldMk cId="650317164" sldId="256"/>
            <ac:spMk id="2" creationId="{00000000-0000-0000-0000-000000000000}"/>
          </ac:spMkLst>
        </pc:spChg>
        <pc:spChg chg="mod">
          <ac:chgData name="Ułasik Kinga (STUD)" userId="S::01151444@pw.edu.pl::8a79cf07-5482-42b1-a7bb-134f827f75ed" providerId="AD" clId="Web-{73F024A8-8223-B8EB-41CD-90755987455C}" dt="2022-04-07T05:33:22.898" v="5" actId="20577"/>
          <ac:spMkLst>
            <pc:docMk/>
            <pc:sldMk cId="650317164" sldId="256"/>
            <ac:spMk id="3" creationId="{00000000-0000-0000-0000-000000000000}"/>
          </ac:spMkLst>
        </pc:spChg>
        <pc:picChg chg="del">
          <ac:chgData name="Ułasik Kinga (STUD)" userId="S::01151444@pw.edu.pl::8a79cf07-5482-42b1-a7bb-134f827f75ed" providerId="AD" clId="Web-{73F024A8-8223-B8EB-41CD-90755987455C}" dt="2022-04-07T05:30:34.019" v="0"/>
          <ac:picMkLst>
            <pc:docMk/>
            <pc:sldMk cId="650317164" sldId="256"/>
            <ac:picMk id="4" creationId="{1E69843E-B4DD-EC0F-AF9D-34392D565185}"/>
          </ac:picMkLst>
        </pc:picChg>
      </pc:sldChg>
    </pc:docChg>
  </pc:docChgLst>
  <pc:docChgLst>
    <pc:chgData name="Ułasik Kinga (STUD)" userId="S::01151444@pw.edu.pl::8a79cf07-5482-42b1-a7bb-134f827f75ed" providerId="AD" clId="Web-{6598849D-890B-4DD7-09AA-8376C081A9BD}"/>
    <pc:docChg chg="modSld sldOrd">
      <pc:chgData name="Ułasik Kinga (STUD)" userId="S::01151444@pw.edu.pl::8a79cf07-5482-42b1-a7bb-134f827f75ed" providerId="AD" clId="Web-{6598849D-890B-4DD7-09AA-8376C081A9BD}" dt="2022-04-06T22:24:01.354" v="209" actId="1076"/>
      <pc:docMkLst>
        <pc:docMk/>
      </pc:docMkLst>
      <pc:sldChg chg="modSp">
        <pc:chgData name="Ułasik Kinga (STUD)" userId="S::01151444@pw.edu.pl::8a79cf07-5482-42b1-a7bb-134f827f75ed" providerId="AD" clId="Web-{6598849D-890B-4DD7-09AA-8376C081A9BD}" dt="2022-04-06T22:16:41.219" v="134" actId="1076"/>
        <pc:sldMkLst>
          <pc:docMk/>
          <pc:sldMk cId="650317164" sldId="256"/>
        </pc:sldMkLst>
        <pc:picChg chg="mod">
          <ac:chgData name="Ułasik Kinga (STUD)" userId="S::01151444@pw.edu.pl::8a79cf07-5482-42b1-a7bb-134f827f75ed" providerId="AD" clId="Web-{6598849D-890B-4DD7-09AA-8376C081A9BD}" dt="2022-04-06T22:16:41.219" v="134" actId="1076"/>
          <ac:picMkLst>
            <pc:docMk/>
            <pc:sldMk cId="650317164" sldId="256"/>
            <ac:picMk id="4" creationId="{1E69843E-B4DD-EC0F-AF9D-34392D565185}"/>
          </ac:picMkLst>
        </pc:picChg>
      </pc:sldChg>
      <pc:sldChg chg="modSp">
        <pc:chgData name="Ułasik Kinga (STUD)" userId="S::01151444@pw.edu.pl::8a79cf07-5482-42b1-a7bb-134f827f75ed" providerId="AD" clId="Web-{6598849D-890B-4DD7-09AA-8376C081A9BD}" dt="2022-04-06T22:17:17.032" v="135" actId="20577"/>
        <pc:sldMkLst>
          <pc:docMk/>
          <pc:sldMk cId="1320484087" sldId="259"/>
        </pc:sldMkLst>
        <pc:spChg chg="mod">
          <ac:chgData name="Ułasik Kinga (STUD)" userId="S::01151444@pw.edu.pl::8a79cf07-5482-42b1-a7bb-134f827f75ed" providerId="AD" clId="Web-{6598849D-890B-4DD7-09AA-8376C081A9BD}" dt="2022-04-06T22:17:17.032" v="135" actId="20577"/>
          <ac:spMkLst>
            <pc:docMk/>
            <pc:sldMk cId="1320484087" sldId="259"/>
            <ac:spMk id="3" creationId="{C8728869-C3A3-482C-AA24-0CA97FED9F0B}"/>
          </ac:spMkLst>
        </pc:spChg>
      </pc:sldChg>
      <pc:sldChg chg="modSp ord">
        <pc:chgData name="Ułasik Kinga (STUD)" userId="S::01151444@pw.edu.pl::8a79cf07-5482-42b1-a7bb-134f827f75ed" providerId="AD" clId="Web-{6598849D-890B-4DD7-09AA-8376C081A9BD}" dt="2022-04-06T22:24:01.354" v="209" actId="1076"/>
        <pc:sldMkLst>
          <pc:docMk/>
          <pc:sldMk cId="1231951678" sldId="262"/>
        </pc:sldMkLst>
        <pc:spChg chg="mod">
          <ac:chgData name="Ułasik Kinga (STUD)" userId="S::01151444@pw.edu.pl::8a79cf07-5482-42b1-a7bb-134f827f75ed" providerId="AD" clId="Web-{6598849D-890B-4DD7-09AA-8376C081A9BD}" dt="2022-04-06T22:23:53.666" v="205" actId="20577"/>
          <ac:spMkLst>
            <pc:docMk/>
            <pc:sldMk cId="1231951678" sldId="262"/>
            <ac:spMk id="3" creationId="{283BB8EF-146F-0CC6-7638-58B148B536C4}"/>
          </ac:spMkLst>
        </pc:spChg>
        <pc:picChg chg="mod">
          <ac:chgData name="Ułasik Kinga (STUD)" userId="S::01151444@pw.edu.pl::8a79cf07-5482-42b1-a7bb-134f827f75ed" providerId="AD" clId="Web-{6598849D-890B-4DD7-09AA-8376C081A9BD}" dt="2022-04-06T22:23:56.823" v="206" actId="1076"/>
          <ac:picMkLst>
            <pc:docMk/>
            <pc:sldMk cId="1231951678" sldId="262"/>
            <ac:picMk id="7" creationId="{48E433C7-9B99-F06A-2C73-0D89005563F7}"/>
          </ac:picMkLst>
        </pc:picChg>
        <pc:picChg chg="mod">
          <ac:chgData name="Ułasik Kinga (STUD)" userId="S::01151444@pw.edu.pl::8a79cf07-5482-42b1-a7bb-134f827f75ed" providerId="AD" clId="Web-{6598849D-890B-4DD7-09AA-8376C081A9BD}" dt="2022-04-06T22:24:00.323" v="208" actId="1076"/>
          <ac:picMkLst>
            <pc:docMk/>
            <pc:sldMk cId="1231951678" sldId="262"/>
            <ac:picMk id="9" creationId="{9F666BB0-23AB-4C3B-E43F-56B6711DAF28}"/>
          </ac:picMkLst>
        </pc:picChg>
        <pc:picChg chg="mod">
          <ac:chgData name="Ułasik Kinga (STUD)" userId="S::01151444@pw.edu.pl::8a79cf07-5482-42b1-a7bb-134f827f75ed" providerId="AD" clId="Web-{6598849D-890B-4DD7-09AA-8376C081A9BD}" dt="2022-04-06T22:24:01.354" v="209" actId="1076"/>
          <ac:picMkLst>
            <pc:docMk/>
            <pc:sldMk cId="1231951678" sldId="262"/>
            <ac:picMk id="10" creationId="{33875252-A262-E65C-E582-D4BD91668EA7}"/>
          </ac:picMkLst>
        </pc:picChg>
      </pc:sldChg>
      <pc:sldChg chg="modSp">
        <pc:chgData name="Ułasik Kinga (STUD)" userId="S::01151444@pw.edu.pl::8a79cf07-5482-42b1-a7bb-134f827f75ed" providerId="AD" clId="Web-{6598849D-890B-4DD7-09AA-8376C081A9BD}" dt="2022-04-06T22:23:03.195" v="203" actId="20577"/>
        <pc:sldMkLst>
          <pc:docMk/>
          <pc:sldMk cId="557108512" sldId="268"/>
        </pc:sldMkLst>
        <pc:spChg chg="mod">
          <ac:chgData name="Ułasik Kinga (STUD)" userId="S::01151444@pw.edu.pl::8a79cf07-5482-42b1-a7bb-134f827f75ed" providerId="AD" clId="Web-{6598849D-890B-4DD7-09AA-8376C081A9BD}" dt="2022-04-06T22:23:03.195" v="203" actId="20577"/>
          <ac:spMkLst>
            <pc:docMk/>
            <pc:sldMk cId="557108512" sldId="268"/>
            <ac:spMk id="3" creationId="{5FF62024-34ED-1CC9-EFF1-BCE95AB33019}"/>
          </ac:spMkLst>
        </pc:spChg>
      </pc:sldChg>
    </pc:docChg>
  </pc:docChgLst>
  <pc:docChgLst>
    <pc:chgData name="Ułasik Kinga (STUD)" userId="S::01151444@pw.edu.pl::8a79cf07-5482-42b1-a7bb-134f827f75ed" providerId="AD" clId="Web-{CD3DBBFA-4E87-B58B-9429-A62304EC84FD}"/>
    <pc:docChg chg="addSld modSld">
      <pc:chgData name="Ułasik Kinga (STUD)" userId="S::01151444@pw.edu.pl::8a79cf07-5482-42b1-a7bb-134f827f75ed" providerId="AD" clId="Web-{CD3DBBFA-4E87-B58B-9429-A62304EC84FD}" dt="2022-04-06T22:00:48.359" v="3" actId="20577"/>
      <pc:docMkLst>
        <pc:docMk/>
      </pc:docMkLst>
      <pc:sldChg chg="modSp new">
        <pc:chgData name="Ułasik Kinga (STUD)" userId="S::01151444@pw.edu.pl::8a79cf07-5482-42b1-a7bb-134f827f75ed" providerId="AD" clId="Web-{CD3DBBFA-4E87-B58B-9429-A62304EC84FD}" dt="2022-04-06T22:00:48.359" v="3" actId="20577"/>
        <pc:sldMkLst>
          <pc:docMk/>
          <pc:sldMk cId="2233514909" sldId="269"/>
        </pc:sldMkLst>
        <pc:spChg chg="mod">
          <ac:chgData name="Ułasik Kinga (STUD)" userId="S::01151444@pw.edu.pl::8a79cf07-5482-42b1-a7bb-134f827f75ed" providerId="AD" clId="Web-{CD3DBBFA-4E87-B58B-9429-A62304EC84FD}" dt="2022-04-06T22:00:48.359" v="3" actId="20577"/>
          <ac:spMkLst>
            <pc:docMk/>
            <pc:sldMk cId="2233514909" sldId="269"/>
            <ac:spMk id="2" creationId="{FCE72481-CB83-5927-C0DF-4C57B808EBB0}"/>
          </ac:spMkLst>
        </pc:spChg>
      </pc:sldChg>
    </pc:docChg>
  </pc:docChgLst>
  <pc:docChgLst>
    <pc:chgData name="Ułasik Kinga (STUD)" userId="S::01151444@pw.edu.pl::8a79cf07-5482-42b1-a7bb-134f827f75ed" providerId="AD" clId="Web-{AAED8834-6C66-FAE1-7D17-961EE1972959}"/>
    <pc:docChg chg="modSld">
      <pc:chgData name="Ułasik Kinga (STUD)" userId="S::01151444@pw.edu.pl::8a79cf07-5482-42b1-a7bb-134f827f75ed" providerId="AD" clId="Web-{AAED8834-6C66-FAE1-7D17-961EE1972959}" dt="2022-04-07T20:27:01.280" v="1" actId="20577"/>
      <pc:docMkLst>
        <pc:docMk/>
      </pc:docMkLst>
      <pc:sldChg chg="modSp">
        <pc:chgData name="Ułasik Kinga (STUD)" userId="S::01151444@pw.edu.pl::8a79cf07-5482-42b1-a7bb-134f827f75ed" providerId="AD" clId="Web-{AAED8834-6C66-FAE1-7D17-961EE1972959}" dt="2022-04-07T20:27:01.280" v="1" actId="20577"/>
        <pc:sldMkLst>
          <pc:docMk/>
          <pc:sldMk cId="64919769" sldId="261"/>
        </pc:sldMkLst>
        <pc:spChg chg="mod">
          <ac:chgData name="Ułasik Kinga (STUD)" userId="S::01151444@pw.edu.pl::8a79cf07-5482-42b1-a7bb-134f827f75ed" providerId="AD" clId="Web-{AAED8834-6C66-FAE1-7D17-961EE1972959}" dt="2022-04-07T20:27:01.280" v="1" actId="20577"/>
          <ac:spMkLst>
            <pc:docMk/>
            <pc:sldMk cId="64919769" sldId="261"/>
            <ac:spMk id="3" creationId="{661B757E-D557-0FDE-5F20-CCE4279F4E07}"/>
          </ac:spMkLst>
        </pc:spChg>
      </pc:sldChg>
    </pc:docChg>
  </pc:docChgLst>
  <pc:docChgLst>
    <pc:chgData name="Gość" userId="S::urn:spo:anon#633514224c6894d580aed7c3da4752a4fc508c9fb3a33ad60864da1441514e38::" providerId="AD" clId="Web-{C0FAF2D9-1D88-4260-8577-F218966943AF}"/>
    <pc:docChg chg="modSld">
      <pc:chgData name="Gość" userId="S::urn:spo:anon#633514224c6894d580aed7c3da4752a4fc508c9fb3a33ad60864da1441514e38::" providerId="AD" clId="Web-{C0FAF2D9-1D88-4260-8577-F218966943AF}" dt="2022-04-05T13:20:56.141" v="16" actId="20577"/>
      <pc:docMkLst>
        <pc:docMk/>
      </pc:docMkLst>
      <pc:sldChg chg="addSp modSp">
        <pc:chgData name="Gość" userId="S::urn:spo:anon#633514224c6894d580aed7c3da4752a4fc508c9fb3a33ad60864da1441514e38::" providerId="AD" clId="Web-{C0FAF2D9-1D88-4260-8577-F218966943AF}" dt="2022-04-05T13:20:56.141" v="16" actId="20577"/>
        <pc:sldMkLst>
          <pc:docMk/>
          <pc:sldMk cId="384083509" sldId="258"/>
        </pc:sldMkLst>
        <pc:spChg chg="mod">
          <ac:chgData name="Gość" userId="S::urn:spo:anon#633514224c6894d580aed7c3da4752a4fc508c9fb3a33ad60864da1441514e38::" providerId="AD" clId="Web-{C0FAF2D9-1D88-4260-8577-F218966943AF}" dt="2022-04-05T13:20:56.141" v="16" actId="20577"/>
          <ac:spMkLst>
            <pc:docMk/>
            <pc:sldMk cId="384083509" sldId="258"/>
            <ac:spMk id="2" creationId="{4BF1B4B3-D4FC-5DFE-9298-7B496ED3B391}"/>
          </ac:spMkLst>
        </pc:spChg>
        <pc:picChg chg="add mod">
          <ac:chgData name="Gość" userId="S::urn:spo:anon#633514224c6894d580aed7c3da4752a4fc508c9fb3a33ad60864da1441514e38::" providerId="AD" clId="Web-{C0FAF2D9-1D88-4260-8577-F218966943AF}" dt="2022-04-05T13:15:36.728" v="5" actId="1076"/>
          <ac:picMkLst>
            <pc:docMk/>
            <pc:sldMk cId="384083509" sldId="258"/>
            <ac:picMk id="5" creationId="{0949FFD0-2154-9806-1EC7-41989FB6A2F4}"/>
          </ac:picMkLst>
        </pc:picChg>
      </pc:sldChg>
    </pc:docChg>
  </pc:docChgLst>
  <pc:docChgLst>
    <pc:chgData name="Gość" userId="S::urn:spo:anon#633514224c6894d580aed7c3da4752a4fc508c9fb3a33ad60864da1441514e38::" providerId="AD" clId="Web-{38714383-9C66-3B0F-68E6-8174EEB8695F}"/>
    <pc:docChg chg="addSld modSld">
      <pc:chgData name="Gość" userId="S::urn:spo:anon#633514224c6894d580aed7c3da4752a4fc508c9fb3a33ad60864da1441514e38::" providerId="AD" clId="Web-{38714383-9C66-3B0F-68E6-8174EEB8695F}" dt="2022-04-07T06:37:50.208" v="18" actId="20577"/>
      <pc:docMkLst>
        <pc:docMk/>
      </pc:docMkLst>
      <pc:sldChg chg="modSp new">
        <pc:chgData name="Gość" userId="S::urn:spo:anon#633514224c6894d580aed7c3da4752a4fc508c9fb3a33ad60864da1441514e38::" providerId="AD" clId="Web-{38714383-9C66-3B0F-68E6-8174EEB8695F}" dt="2022-04-07T06:37:50.208" v="18" actId="20577"/>
        <pc:sldMkLst>
          <pc:docMk/>
          <pc:sldMk cId="3443716703" sldId="271"/>
        </pc:sldMkLst>
        <pc:spChg chg="mod">
          <ac:chgData name="Gość" userId="S::urn:spo:anon#633514224c6894d580aed7c3da4752a4fc508c9fb3a33ad60864da1441514e38::" providerId="AD" clId="Web-{38714383-9C66-3B0F-68E6-8174EEB8695F}" dt="2022-04-07T06:37:50.208" v="18" actId="20577"/>
          <ac:spMkLst>
            <pc:docMk/>
            <pc:sldMk cId="3443716703" sldId="271"/>
            <ac:spMk id="2" creationId="{7A71C49D-84A3-AFE6-FB15-C9FA32DF8C8D}"/>
          </ac:spMkLst>
        </pc:spChg>
      </pc:sldChg>
    </pc:docChg>
  </pc:docChgLst>
  <pc:docChgLst>
    <pc:chgData name="Guest User" userId="S::urn:spo:anon#633514224c6894d580aed7c3da4752a4fc508c9fb3a33ad60864da1441514e38::" providerId="AD" clId="Web-{F1507D46-7821-10ED-4473-5B6E83BC2263}"/>
    <pc:docChg chg="modSld addMainMaster delMainMaster">
      <pc:chgData name="Guest User" userId="S::urn:spo:anon#633514224c6894d580aed7c3da4752a4fc508c9fb3a33ad60864da1441514e38::" providerId="AD" clId="Web-{F1507D46-7821-10ED-4473-5B6E83BC2263}" dt="2022-04-05T13:23:51.573" v="91"/>
      <pc:docMkLst>
        <pc:docMk/>
      </pc:docMkLst>
      <pc:sldChg chg="addSp modSp mod modClrScheme chgLayout">
        <pc:chgData name="Guest User" userId="S::urn:spo:anon#633514224c6894d580aed7c3da4752a4fc508c9fb3a33ad60864da1441514e38::" providerId="AD" clId="Web-{F1507D46-7821-10ED-4473-5B6E83BC2263}" dt="2022-04-05T13:23:51.573" v="91"/>
        <pc:sldMkLst>
          <pc:docMk/>
          <pc:sldMk cId="650317164" sldId="256"/>
        </pc:sldMkLst>
        <pc:spChg chg="mod ord">
          <ac:chgData name="Guest User" userId="S::urn:spo:anon#633514224c6894d580aed7c3da4752a4fc508c9fb3a33ad60864da1441514e38::" providerId="AD" clId="Web-{F1507D46-7821-10ED-4473-5B6E83BC2263}" dt="2022-04-05T13:23:51.573" v="91"/>
          <ac:spMkLst>
            <pc:docMk/>
            <pc:sldMk cId="650317164" sldId="256"/>
            <ac:spMk id="2" creationId="{00000000-0000-0000-0000-000000000000}"/>
          </ac:spMkLst>
        </pc:spChg>
        <pc:spChg chg="mod ord">
          <ac:chgData name="Guest User" userId="S::urn:spo:anon#633514224c6894d580aed7c3da4752a4fc508c9fb3a33ad60864da1441514e38::" providerId="AD" clId="Web-{F1507D46-7821-10ED-4473-5B6E83BC2263}" dt="2022-04-05T13:23:51.573" v="91"/>
          <ac:spMkLst>
            <pc:docMk/>
            <pc:sldMk cId="650317164" sldId="256"/>
            <ac:spMk id="3" creationId="{00000000-0000-0000-0000-000000000000}"/>
          </ac:spMkLst>
        </pc:spChg>
        <pc:picChg chg="add mod">
          <ac:chgData name="Guest User" userId="S::urn:spo:anon#633514224c6894d580aed7c3da4752a4fc508c9fb3a33ad60864da1441514e38::" providerId="AD" clId="Web-{F1507D46-7821-10ED-4473-5B6E83BC2263}" dt="2022-04-05T13:18:00.864" v="24" actId="1076"/>
          <ac:picMkLst>
            <pc:docMk/>
            <pc:sldMk cId="650317164" sldId="256"/>
            <ac:picMk id="4" creationId="{1E69843E-B4DD-EC0F-AF9D-34392D565185}"/>
          </ac:picMkLst>
        </pc:picChg>
      </pc:sldChg>
      <pc:sldChg chg="addSp modSp mod modClrScheme chgLayout">
        <pc:chgData name="Guest User" userId="S::urn:spo:anon#633514224c6894d580aed7c3da4752a4fc508c9fb3a33ad60864da1441514e38::" providerId="AD" clId="Web-{F1507D46-7821-10ED-4473-5B6E83BC2263}" dt="2022-04-05T13:23:51.573" v="91"/>
        <pc:sldMkLst>
          <pc:docMk/>
          <pc:sldMk cId="175070143" sldId="257"/>
        </pc:sldMkLst>
        <pc:spChg chg="mod ord">
          <ac:chgData name="Guest User" userId="S::urn:spo:anon#633514224c6894d580aed7c3da4752a4fc508c9fb3a33ad60864da1441514e38::" providerId="AD" clId="Web-{F1507D46-7821-10ED-4473-5B6E83BC2263}" dt="2022-04-05T13:23:51.573" v="91"/>
          <ac:spMkLst>
            <pc:docMk/>
            <pc:sldMk cId="175070143" sldId="257"/>
            <ac:spMk id="2" creationId="{82CEEABF-3FD4-D915-1019-D38A586064E9}"/>
          </ac:spMkLst>
        </pc:spChg>
        <pc:spChg chg="mod ord">
          <ac:chgData name="Guest User" userId="S::urn:spo:anon#633514224c6894d580aed7c3da4752a4fc508c9fb3a33ad60864da1441514e38::" providerId="AD" clId="Web-{F1507D46-7821-10ED-4473-5B6E83BC2263}" dt="2022-04-05T13:23:51.573" v="91"/>
          <ac:spMkLst>
            <pc:docMk/>
            <pc:sldMk cId="175070143" sldId="257"/>
            <ac:spMk id="3" creationId="{D9F5E584-2BD3-FC50-737F-EEAEE04AA745}"/>
          </ac:spMkLst>
        </pc:spChg>
        <pc:picChg chg="add mod">
          <ac:chgData name="Guest User" userId="S::urn:spo:anon#633514224c6894d580aed7c3da4752a4fc508c9fb3a33ad60864da1441514e38::" providerId="AD" clId="Web-{F1507D46-7821-10ED-4473-5B6E83BC2263}" dt="2022-04-05T13:16:31.175" v="14" actId="14100"/>
          <ac:picMkLst>
            <pc:docMk/>
            <pc:sldMk cId="175070143" sldId="257"/>
            <ac:picMk id="4" creationId="{2D265313-33ED-F0EF-416B-11CB6BC886B1}"/>
          </ac:picMkLst>
        </pc:picChg>
        <pc:inkChg chg="add">
          <ac:chgData name="Guest User" userId="S::urn:spo:anon#633514224c6894d580aed7c3da4752a4fc508c9fb3a33ad60864da1441514e38::" providerId="AD" clId="Web-{F1507D46-7821-10ED-4473-5B6E83BC2263}" dt="2022-04-05T13:20:20.632" v="74"/>
          <ac:inkMkLst>
            <pc:docMk/>
            <pc:sldMk cId="175070143" sldId="257"/>
            <ac:inkMk id="5" creationId="{0ADC5D4F-2677-AB15-7C7F-CBB61654F1AC}"/>
          </ac:inkMkLst>
        </pc:inkChg>
        <pc:inkChg chg="add">
          <ac:chgData name="Guest User" userId="S::urn:spo:anon#633514224c6894d580aed7c3da4752a4fc508c9fb3a33ad60864da1441514e38::" providerId="AD" clId="Web-{F1507D46-7821-10ED-4473-5B6E83BC2263}" dt="2022-04-05T13:20:22.413" v="75"/>
          <ac:inkMkLst>
            <pc:docMk/>
            <pc:sldMk cId="175070143" sldId="257"/>
            <ac:inkMk id="6" creationId="{004D7D2C-C9FC-91AB-D5F1-4755FD3F6041}"/>
          </ac:inkMkLst>
        </pc:inkChg>
      </pc:sldChg>
      <pc:sldChg chg="addSp modSp mod modClrScheme chgLayout">
        <pc:chgData name="Guest User" userId="S::urn:spo:anon#633514224c6894d580aed7c3da4752a4fc508c9fb3a33ad60864da1441514e38::" providerId="AD" clId="Web-{F1507D46-7821-10ED-4473-5B6E83BC2263}" dt="2022-04-05T13:23:51.573" v="91"/>
        <pc:sldMkLst>
          <pc:docMk/>
          <pc:sldMk cId="384083509" sldId="258"/>
        </pc:sldMkLst>
        <pc:spChg chg="mod ord">
          <ac:chgData name="Guest User" userId="S::urn:spo:anon#633514224c6894d580aed7c3da4752a4fc508c9fb3a33ad60864da1441514e38::" providerId="AD" clId="Web-{F1507D46-7821-10ED-4473-5B6E83BC2263}" dt="2022-04-05T13:23:51.573" v="91"/>
          <ac:spMkLst>
            <pc:docMk/>
            <pc:sldMk cId="384083509" sldId="258"/>
            <ac:spMk id="2" creationId="{4BF1B4B3-D4FC-5DFE-9298-7B496ED3B391}"/>
          </ac:spMkLst>
        </pc:spChg>
        <pc:spChg chg="mod ord">
          <ac:chgData name="Guest User" userId="S::urn:spo:anon#633514224c6894d580aed7c3da4752a4fc508c9fb3a33ad60864da1441514e38::" providerId="AD" clId="Web-{F1507D46-7821-10ED-4473-5B6E83BC2263}" dt="2022-04-05T13:23:51.573" v="91"/>
          <ac:spMkLst>
            <pc:docMk/>
            <pc:sldMk cId="384083509" sldId="258"/>
            <ac:spMk id="3" creationId="{C781525C-9DC8-8CFF-480A-7B80066505C4}"/>
          </ac:spMkLst>
        </pc:spChg>
        <pc:picChg chg="add mod">
          <ac:chgData name="Guest User" userId="S::urn:spo:anon#633514224c6894d580aed7c3da4752a4fc508c9fb3a33ad60864da1441514e38::" providerId="AD" clId="Web-{F1507D46-7821-10ED-4473-5B6E83BC2263}" dt="2022-04-05T13:14:57.142" v="6" actId="1076"/>
          <ac:picMkLst>
            <pc:docMk/>
            <pc:sldMk cId="384083509" sldId="258"/>
            <ac:picMk id="4" creationId="{E536D05B-9235-1B67-EA67-34241216EDA4}"/>
          </ac:picMkLst>
        </pc:picChg>
        <pc:inkChg chg="add">
          <ac:chgData name="Guest User" userId="S::urn:spo:anon#633514224c6894d580aed7c3da4752a4fc508c9fb3a33ad60864da1441514e38::" providerId="AD" clId="Web-{F1507D46-7821-10ED-4473-5B6E83BC2263}" dt="2022-04-05T13:20:33.195" v="76"/>
          <ac:inkMkLst>
            <pc:docMk/>
            <pc:sldMk cId="384083509" sldId="258"/>
            <ac:inkMk id="6" creationId="{8A5FBCC1-D025-68E5-2CF9-30741E85A97E}"/>
          </ac:inkMkLst>
        </pc:inkChg>
        <pc:inkChg chg="add">
          <ac:chgData name="Guest User" userId="S::urn:spo:anon#633514224c6894d580aed7c3da4752a4fc508c9fb3a33ad60864da1441514e38::" providerId="AD" clId="Web-{F1507D46-7821-10ED-4473-5B6E83BC2263}" dt="2022-04-05T13:20:33.195" v="77"/>
          <ac:inkMkLst>
            <pc:docMk/>
            <pc:sldMk cId="384083509" sldId="258"/>
            <ac:inkMk id="7" creationId="{BFE0304F-A2C2-98BF-3003-04E9633C9D76}"/>
          </ac:inkMkLst>
        </pc:inkChg>
        <pc:inkChg chg="add">
          <ac:chgData name="Guest User" userId="S::urn:spo:anon#633514224c6894d580aed7c3da4752a4fc508c9fb3a33ad60864da1441514e38::" providerId="AD" clId="Web-{F1507D46-7821-10ED-4473-5B6E83BC2263}" dt="2022-04-05T13:20:33.211" v="78"/>
          <ac:inkMkLst>
            <pc:docMk/>
            <pc:sldMk cId="384083509" sldId="258"/>
            <ac:inkMk id="8" creationId="{FD5489E4-7B2E-DE25-FD3F-5D9D6D7836FA}"/>
          </ac:inkMkLst>
        </pc:inkChg>
        <pc:inkChg chg="add">
          <ac:chgData name="Guest User" userId="S::urn:spo:anon#633514224c6894d580aed7c3da4752a4fc508c9fb3a33ad60864da1441514e38::" providerId="AD" clId="Web-{F1507D46-7821-10ED-4473-5B6E83BC2263}" dt="2022-04-05T13:20:35.789" v="79"/>
          <ac:inkMkLst>
            <pc:docMk/>
            <pc:sldMk cId="384083509" sldId="258"/>
            <ac:inkMk id="9" creationId="{D66A057B-A6E3-92F8-7FED-C7EDA6552BD3}"/>
          </ac:inkMkLst>
        </pc:inkChg>
        <pc:inkChg chg="add">
          <ac:chgData name="Guest User" userId="S::urn:spo:anon#633514224c6894d580aed7c3da4752a4fc508c9fb3a33ad60864da1441514e38::" providerId="AD" clId="Web-{F1507D46-7821-10ED-4473-5B6E83BC2263}" dt="2022-04-05T13:20:38.211" v="80"/>
          <ac:inkMkLst>
            <pc:docMk/>
            <pc:sldMk cId="384083509" sldId="258"/>
            <ac:inkMk id="10" creationId="{60F042C1-CA4D-8DF7-97D8-2E865815318F}"/>
          </ac:inkMkLst>
        </pc:inkChg>
        <pc:inkChg chg="add">
          <ac:chgData name="Guest User" userId="S::urn:spo:anon#633514224c6894d580aed7c3da4752a4fc508c9fb3a33ad60864da1441514e38::" providerId="AD" clId="Web-{F1507D46-7821-10ED-4473-5B6E83BC2263}" dt="2022-04-05T13:20:41.539" v="81"/>
          <ac:inkMkLst>
            <pc:docMk/>
            <pc:sldMk cId="384083509" sldId="258"/>
            <ac:inkMk id="11" creationId="{5BC9C729-AC98-B04C-8E6A-B8193AEC2AE9}"/>
          </ac:inkMkLst>
        </pc:inkChg>
        <pc:inkChg chg="add">
          <ac:chgData name="Guest User" userId="S::urn:spo:anon#633514224c6894d580aed7c3da4752a4fc508c9fb3a33ad60864da1441514e38::" providerId="AD" clId="Web-{F1507D46-7821-10ED-4473-5B6E83BC2263}" dt="2022-04-05T13:20:44.898" v="82"/>
          <ac:inkMkLst>
            <pc:docMk/>
            <pc:sldMk cId="384083509" sldId="258"/>
            <ac:inkMk id="12" creationId="{6578869D-6D6F-A04C-E890-5270A53461E0}"/>
          </ac:inkMkLst>
        </pc:inkChg>
        <pc:inkChg chg="add">
          <ac:chgData name="Guest User" userId="S::urn:spo:anon#633514224c6894d580aed7c3da4752a4fc508c9fb3a33ad60864da1441514e38::" providerId="AD" clId="Web-{F1507D46-7821-10ED-4473-5B6E83BC2263}" dt="2022-04-05T13:20:49.601" v="83"/>
          <ac:inkMkLst>
            <pc:docMk/>
            <pc:sldMk cId="384083509" sldId="258"/>
            <ac:inkMk id="13" creationId="{8FC22E10-90E1-BB66-AD45-B8F291CE1231}"/>
          </ac:inkMkLst>
        </pc:inkChg>
        <pc:inkChg chg="add">
          <ac:chgData name="Guest User" userId="S::urn:spo:anon#633514224c6894d580aed7c3da4752a4fc508c9fb3a33ad60864da1441514e38::" providerId="AD" clId="Web-{F1507D46-7821-10ED-4473-5B6E83BC2263}" dt="2022-04-05T13:21:06.008" v="84"/>
          <ac:inkMkLst>
            <pc:docMk/>
            <pc:sldMk cId="384083509" sldId="258"/>
            <ac:inkMk id="14" creationId="{3DE018D4-1A3C-52B7-77E5-FC8EA69E7E01}"/>
          </ac:inkMkLst>
        </pc:inkChg>
        <pc:inkChg chg="add">
          <ac:chgData name="Guest User" userId="S::urn:spo:anon#633514224c6894d580aed7c3da4752a4fc508c9fb3a33ad60864da1441514e38::" providerId="AD" clId="Web-{F1507D46-7821-10ED-4473-5B6E83BC2263}" dt="2022-04-05T13:21:08.836" v="85"/>
          <ac:inkMkLst>
            <pc:docMk/>
            <pc:sldMk cId="384083509" sldId="258"/>
            <ac:inkMk id="15" creationId="{7B3E4656-3B01-F6F0-E872-CF035E0ED4F6}"/>
          </ac:inkMkLst>
        </pc:inkChg>
        <pc:inkChg chg="add">
          <ac:chgData name="Guest User" userId="S::urn:spo:anon#633514224c6894d580aed7c3da4752a4fc508c9fb3a33ad60864da1441514e38::" providerId="AD" clId="Web-{F1507D46-7821-10ED-4473-5B6E83BC2263}" dt="2022-04-05T13:21:12.539" v="86"/>
          <ac:inkMkLst>
            <pc:docMk/>
            <pc:sldMk cId="384083509" sldId="258"/>
            <ac:inkMk id="16" creationId="{86AEA81C-C378-7FEB-34F0-E7D4F104ACA7}"/>
          </ac:inkMkLst>
        </pc:inkChg>
        <pc:inkChg chg="add">
          <ac:chgData name="Guest User" userId="S::urn:spo:anon#633514224c6894d580aed7c3da4752a4fc508c9fb3a33ad60864da1441514e38::" providerId="AD" clId="Web-{F1507D46-7821-10ED-4473-5B6E83BC2263}" dt="2022-04-05T13:23:26.135" v="87"/>
          <ac:inkMkLst>
            <pc:docMk/>
            <pc:sldMk cId="384083509" sldId="258"/>
            <ac:inkMk id="17" creationId="{F13A026A-0199-D088-750C-8786814869AA}"/>
          </ac:inkMkLst>
        </pc:inkChg>
      </pc:sldChg>
      <pc:sldMasterChg chg="del delSldLayout">
        <pc:chgData name="Guest User" userId="S::urn:spo:anon#633514224c6894d580aed7c3da4752a4fc508c9fb3a33ad60864da1441514e38::" providerId="AD" clId="Web-{F1507D46-7821-10ED-4473-5B6E83BC2263}" dt="2022-04-05T13:23:32.964" v="88"/>
        <pc:sldMasterMkLst>
          <pc:docMk/>
          <pc:sldMasterMk cId="608506965" sldId="2147483660"/>
        </pc:sldMasterMkLst>
        <pc:sldLayoutChg chg="del">
          <pc:chgData name="Guest User" userId="S::urn:spo:anon#633514224c6894d580aed7c3da4752a4fc508c9fb3a33ad60864da1441514e38::" providerId="AD" clId="Web-{F1507D46-7821-10ED-4473-5B6E83BC2263}" dt="2022-04-05T13:23:32.964" v="88"/>
          <pc:sldLayoutMkLst>
            <pc:docMk/>
            <pc:sldMasterMk cId="608506965" sldId="2147483660"/>
            <pc:sldLayoutMk cId="4027087229" sldId="2147483661"/>
          </pc:sldLayoutMkLst>
        </pc:sldLayoutChg>
        <pc:sldLayoutChg chg="del">
          <pc:chgData name="Guest User" userId="S::urn:spo:anon#633514224c6894d580aed7c3da4752a4fc508c9fb3a33ad60864da1441514e38::" providerId="AD" clId="Web-{F1507D46-7821-10ED-4473-5B6E83BC2263}" dt="2022-04-05T13:23:32.964" v="88"/>
          <pc:sldLayoutMkLst>
            <pc:docMk/>
            <pc:sldMasterMk cId="608506965" sldId="2147483660"/>
            <pc:sldLayoutMk cId="890945026" sldId="2147483662"/>
          </pc:sldLayoutMkLst>
        </pc:sldLayoutChg>
        <pc:sldLayoutChg chg="del">
          <pc:chgData name="Guest User" userId="S::urn:spo:anon#633514224c6894d580aed7c3da4752a4fc508c9fb3a33ad60864da1441514e38::" providerId="AD" clId="Web-{F1507D46-7821-10ED-4473-5B6E83BC2263}" dt="2022-04-05T13:23:32.964" v="88"/>
          <pc:sldLayoutMkLst>
            <pc:docMk/>
            <pc:sldMasterMk cId="608506965" sldId="2147483660"/>
            <pc:sldLayoutMk cId="1829352960" sldId="2147483663"/>
          </pc:sldLayoutMkLst>
        </pc:sldLayoutChg>
        <pc:sldLayoutChg chg="del">
          <pc:chgData name="Guest User" userId="S::urn:spo:anon#633514224c6894d580aed7c3da4752a4fc508c9fb3a33ad60864da1441514e38::" providerId="AD" clId="Web-{F1507D46-7821-10ED-4473-5B6E83BC2263}" dt="2022-04-05T13:23:32.964" v="88"/>
          <pc:sldLayoutMkLst>
            <pc:docMk/>
            <pc:sldMasterMk cId="608506965" sldId="2147483660"/>
            <pc:sldLayoutMk cId="1499755013" sldId="2147483664"/>
          </pc:sldLayoutMkLst>
        </pc:sldLayoutChg>
        <pc:sldLayoutChg chg="del">
          <pc:chgData name="Guest User" userId="S::urn:spo:anon#633514224c6894d580aed7c3da4752a4fc508c9fb3a33ad60864da1441514e38::" providerId="AD" clId="Web-{F1507D46-7821-10ED-4473-5B6E83BC2263}" dt="2022-04-05T13:23:32.964" v="88"/>
          <pc:sldLayoutMkLst>
            <pc:docMk/>
            <pc:sldMasterMk cId="608506965" sldId="2147483660"/>
            <pc:sldLayoutMk cId="2972739652" sldId="2147483665"/>
          </pc:sldLayoutMkLst>
        </pc:sldLayoutChg>
        <pc:sldLayoutChg chg="del">
          <pc:chgData name="Guest User" userId="S::urn:spo:anon#633514224c6894d580aed7c3da4752a4fc508c9fb3a33ad60864da1441514e38::" providerId="AD" clId="Web-{F1507D46-7821-10ED-4473-5B6E83BC2263}" dt="2022-04-05T13:23:32.964" v="88"/>
          <pc:sldLayoutMkLst>
            <pc:docMk/>
            <pc:sldMasterMk cId="608506965" sldId="2147483660"/>
            <pc:sldLayoutMk cId="3331020330" sldId="2147483666"/>
          </pc:sldLayoutMkLst>
        </pc:sldLayoutChg>
        <pc:sldLayoutChg chg="del">
          <pc:chgData name="Guest User" userId="S::urn:spo:anon#633514224c6894d580aed7c3da4752a4fc508c9fb3a33ad60864da1441514e38::" providerId="AD" clId="Web-{F1507D46-7821-10ED-4473-5B6E83BC2263}" dt="2022-04-05T13:23:32.964" v="88"/>
          <pc:sldLayoutMkLst>
            <pc:docMk/>
            <pc:sldMasterMk cId="608506965" sldId="2147483660"/>
            <pc:sldLayoutMk cId="2346245377" sldId="2147483667"/>
          </pc:sldLayoutMkLst>
        </pc:sldLayoutChg>
        <pc:sldLayoutChg chg="del">
          <pc:chgData name="Guest User" userId="S::urn:spo:anon#633514224c6894d580aed7c3da4752a4fc508c9fb3a33ad60864da1441514e38::" providerId="AD" clId="Web-{F1507D46-7821-10ED-4473-5B6E83BC2263}" dt="2022-04-05T13:23:32.964" v="88"/>
          <pc:sldLayoutMkLst>
            <pc:docMk/>
            <pc:sldMasterMk cId="608506965" sldId="2147483660"/>
            <pc:sldLayoutMk cId="3550670295" sldId="2147483668"/>
          </pc:sldLayoutMkLst>
        </pc:sldLayoutChg>
        <pc:sldLayoutChg chg="del">
          <pc:chgData name="Guest User" userId="S::urn:spo:anon#633514224c6894d580aed7c3da4752a4fc508c9fb3a33ad60864da1441514e38::" providerId="AD" clId="Web-{F1507D46-7821-10ED-4473-5B6E83BC2263}" dt="2022-04-05T13:23:32.964" v="88"/>
          <pc:sldLayoutMkLst>
            <pc:docMk/>
            <pc:sldMasterMk cId="608506965" sldId="2147483660"/>
            <pc:sldLayoutMk cId="3253604644" sldId="2147483669"/>
          </pc:sldLayoutMkLst>
        </pc:sldLayoutChg>
        <pc:sldLayoutChg chg="del">
          <pc:chgData name="Guest User" userId="S::urn:spo:anon#633514224c6894d580aed7c3da4752a4fc508c9fb3a33ad60864da1441514e38::" providerId="AD" clId="Web-{F1507D46-7821-10ED-4473-5B6E83BC2263}" dt="2022-04-05T13:23:32.964" v="88"/>
          <pc:sldLayoutMkLst>
            <pc:docMk/>
            <pc:sldMasterMk cId="608506965" sldId="2147483660"/>
            <pc:sldLayoutMk cId="1062704704" sldId="2147483670"/>
          </pc:sldLayoutMkLst>
        </pc:sldLayoutChg>
        <pc:sldLayoutChg chg="del">
          <pc:chgData name="Guest User" userId="S::urn:spo:anon#633514224c6894d580aed7c3da4752a4fc508c9fb3a33ad60864da1441514e38::" providerId="AD" clId="Web-{F1507D46-7821-10ED-4473-5B6E83BC2263}" dt="2022-04-05T13:23:32.964" v="88"/>
          <pc:sldLayoutMkLst>
            <pc:docMk/>
            <pc:sldMasterMk cId="608506965" sldId="2147483660"/>
            <pc:sldLayoutMk cId="817816134" sldId="2147483671"/>
          </pc:sldLayoutMkLst>
        </pc:sldLayoutChg>
        <pc:sldLayoutChg chg="del">
          <pc:chgData name="Guest User" userId="S::urn:spo:anon#633514224c6894d580aed7c3da4752a4fc508c9fb3a33ad60864da1441514e38::" providerId="AD" clId="Web-{F1507D46-7821-10ED-4473-5B6E83BC2263}" dt="2022-04-05T13:23:32.964" v="88"/>
          <pc:sldLayoutMkLst>
            <pc:docMk/>
            <pc:sldMasterMk cId="608506965" sldId="2147483660"/>
            <pc:sldLayoutMk cId="1481015645" sldId="2147483672"/>
          </pc:sldLayoutMkLst>
        </pc:sldLayoutChg>
        <pc:sldLayoutChg chg="del">
          <pc:chgData name="Guest User" userId="S::urn:spo:anon#633514224c6894d580aed7c3da4752a4fc508c9fb3a33ad60864da1441514e38::" providerId="AD" clId="Web-{F1507D46-7821-10ED-4473-5B6E83BC2263}" dt="2022-04-05T13:23:32.964" v="88"/>
          <pc:sldLayoutMkLst>
            <pc:docMk/>
            <pc:sldMasterMk cId="608506965" sldId="2147483660"/>
            <pc:sldLayoutMk cId="1127755444" sldId="2147483673"/>
          </pc:sldLayoutMkLst>
        </pc:sldLayoutChg>
        <pc:sldLayoutChg chg="del">
          <pc:chgData name="Guest User" userId="S::urn:spo:anon#633514224c6894d580aed7c3da4752a4fc508c9fb3a33ad60864da1441514e38::" providerId="AD" clId="Web-{F1507D46-7821-10ED-4473-5B6E83BC2263}" dt="2022-04-05T13:23:32.964" v="88"/>
          <pc:sldLayoutMkLst>
            <pc:docMk/>
            <pc:sldMasterMk cId="608506965" sldId="2147483660"/>
            <pc:sldLayoutMk cId="3756646917" sldId="2147483674"/>
          </pc:sldLayoutMkLst>
        </pc:sldLayoutChg>
        <pc:sldLayoutChg chg="del">
          <pc:chgData name="Guest User" userId="S::urn:spo:anon#633514224c6894d580aed7c3da4752a4fc508c9fb3a33ad60864da1441514e38::" providerId="AD" clId="Web-{F1507D46-7821-10ED-4473-5B6E83BC2263}" dt="2022-04-05T13:23:32.964" v="88"/>
          <pc:sldLayoutMkLst>
            <pc:docMk/>
            <pc:sldMasterMk cId="608506965" sldId="2147483660"/>
            <pc:sldLayoutMk cId="357896795" sldId="2147483675"/>
          </pc:sldLayoutMkLst>
        </pc:sldLayoutChg>
        <pc:sldLayoutChg chg="del">
          <pc:chgData name="Guest User" userId="S::urn:spo:anon#633514224c6894d580aed7c3da4752a4fc508c9fb3a33ad60864da1441514e38::" providerId="AD" clId="Web-{F1507D46-7821-10ED-4473-5B6E83BC2263}" dt="2022-04-05T13:23:32.964" v="88"/>
          <pc:sldLayoutMkLst>
            <pc:docMk/>
            <pc:sldMasterMk cId="608506965" sldId="2147483660"/>
            <pc:sldLayoutMk cId="2892891579" sldId="2147483676"/>
          </pc:sldLayoutMkLst>
        </pc:sldLayoutChg>
        <pc:sldLayoutChg chg="del">
          <pc:chgData name="Guest User" userId="S::urn:spo:anon#633514224c6894d580aed7c3da4752a4fc508c9fb3a33ad60864da1441514e38::" providerId="AD" clId="Web-{F1507D46-7821-10ED-4473-5B6E83BC2263}" dt="2022-04-05T13:23:32.964" v="88"/>
          <pc:sldLayoutMkLst>
            <pc:docMk/>
            <pc:sldMasterMk cId="608506965" sldId="2147483660"/>
            <pc:sldLayoutMk cId="3098795640" sldId="2147483677"/>
          </pc:sldLayoutMkLst>
        </pc:sldLayoutChg>
      </pc:sldMasterChg>
      <pc:sldMasterChg chg="add del addSldLayout delSldLayout modSldLayout">
        <pc:chgData name="Guest User" userId="S::urn:spo:anon#633514224c6894d580aed7c3da4752a4fc508c9fb3a33ad60864da1441514e38::" providerId="AD" clId="Web-{F1507D46-7821-10ED-4473-5B6E83BC2263}" dt="2022-04-05T13:23:37.854" v="89"/>
        <pc:sldMasterMkLst>
          <pc:docMk/>
          <pc:sldMasterMk cId="2734469522" sldId="2147483678"/>
        </pc:sldMasterMkLst>
        <pc:sldLayoutChg chg="add del mod replId">
          <pc:chgData name="Guest User" userId="S::urn:spo:anon#633514224c6894d580aed7c3da4752a4fc508c9fb3a33ad60864da1441514e38::" providerId="AD" clId="Web-{F1507D46-7821-10ED-4473-5B6E83BC2263}" dt="2022-04-05T13:23:37.854" v="89"/>
          <pc:sldLayoutMkLst>
            <pc:docMk/>
            <pc:sldMasterMk cId="2734469522" sldId="2147483678"/>
            <pc:sldLayoutMk cId="1526264646" sldId="2147483679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37.854" v="89"/>
          <pc:sldLayoutMkLst>
            <pc:docMk/>
            <pc:sldMasterMk cId="2734469522" sldId="2147483678"/>
            <pc:sldLayoutMk cId="2545452215" sldId="2147483680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37.854" v="89"/>
          <pc:sldLayoutMkLst>
            <pc:docMk/>
            <pc:sldMasterMk cId="2734469522" sldId="2147483678"/>
            <pc:sldLayoutMk cId="3866354680" sldId="2147483681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37.854" v="89"/>
          <pc:sldLayoutMkLst>
            <pc:docMk/>
            <pc:sldMasterMk cId="2734469522" sldId="2147483678"/>
            <pc:sldLayoutMk cId="2568312203" sldId="2147483682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37.854" v="89"/>
          <pc:sldLayoutMkLst>
            <pc:docMk/>
            <pc:sldMasterMk cId="2734469522" sldId="2147483678"/>
            <pc:sldLayoutMk cId="4045898368" sldId="2147483683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37.854" v="89"/>
          <pc:sldLayoutMkLst>
            <pc:docMk/>
            <pc:sldMasterMk cId="2734469522" sldId="2147483678"/>
            <pc:sldLayoutMk cId="2462193596" sldId="2147483684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37.854" v="89"/>
          <pc:sldLayoutMkLst>
            <pc:docMk/>
            <pc:sldMasterMk cId="2734469522" sldId="2147483678"/>
            <pc:sldLayoutMk cId="4269294780" sldId="2147483685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37.854" v="89"/>
          <pc:sldLayoutMkLst>
            <pc:docMk/>
            <pc:sldMasterMk cId="2734469522" sldId="2147483678"/>
            <pc:sldLayoutMk cId="3112218914" sldId="2147483686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37.854" v="89"/>
          <pc:sldLayoutMkLst>
            <pc:docMk/>
            <pc:sldMasterMk cId="2734469522" sldId="2147483678"/>
            <pc:sldLayoutMk cId="1010808994" sldId="2147483687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37.854" v="89"/>
          <pc:sldLayoutMkLst>
            <pc:docMk/>
            <pc:sldMasterMk cId="2734469522" sldId="2147483678"/>
            <pc:sldLayoutMk cId="3599940010" sldId="2147483688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37.854" v="89"/>
          <pc:sldLayoutMkLst>
            <pc:docMk/>
            <pc:sldMasterMk cId="2734469522" sldId="2147483678"/>
            <pc:sldLayoutMk cId="1356173122" sldId="2147483689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37.854" v="89"/>
          <pc:sldLayoutMkLst>
            <pc:docMk/>
            <pc:sldMasterMk cId="2734469522" sldId="2147483678"/>
            <pc:sldLayoutMk cId="4113690727" sldId="2147483690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37.854" v="89"/>
          <pc:sldLayoutMkLst>
            <pc:docMk/>
            <pc:sldMasterMk cId="2734469522" sldId="2147483678"/>
            <pc:sldLayoutMk cId="897680802" sldId="2147483691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37.854" v="89"/>
          <pc:sldLayoutMkLst>
            <pc:docMk/>
            <pc:sldMasterMk cId="2734469522" sldId="2147483678"/>
            <pc:sldLayoutMk cId="2828588742" sldId="2147483692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37.854" v="89"/>
          <pc:sldLayoutMkLst>
            <pc:docMk/>
            <pc:sldMasterMk cId="2734469522" sldId="2147483678"/>
            <pc:sldLayoutMk cId="1140543120" sldId="2147483693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37.854" v="89"/>
          <pc:sldLayoutMkLst>
            <pc:docMk/>
            <pc:sldMasterMk cId="2734469522" sldId="2147483678"/>
            <pc:sldLayoutMk cId="2246675501" sldId="2147483694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37.854" v="89"/>
          <pc:sldLayoutMkLst>
            <pc:docMk/>
            <pc:sldMasterMk cId="2734469522" sldId="2147483678"/>
            <pc:sldLayoutMk cId="664730818" sldId="2147483695"/>
          </pc:sldLayoutMkLst>
        </pc:sldLayoutChg>
      </pc:sldMasterChg>
      <pc:sldMasterChg chg="add del addSldLayout delSldLayout modSldLayout">
        <pc:chgData name="Guest User" userId="S::urn:spo:anon#633514224c6894d580aed7c3da4752a4fc508c9fb3a33ad60864da1441514e38::" providerId="AD" clId="Web-{F1507D46-7821-10ED-4473-5B6E83BC2263}" dt="2022-04-05T13:23:45.714" v="90"/>
        <pc:sldMasterMkLst>
          <pc:docMk/>
          <pc:sldMasterMk cId="2671525884" sldId="2147483696"/>
        </pc:sldMasterMkLst>
        <pc:sldLayoutChg chg="add del mod replId">
          <pc:chgData name="Guest User" userId="S::urn:spo:anon#633514224c6894d580aed7c3da4752a4fc508c9fb3a33ad60864da1441514e38::" providerId="AD" clId="Web-{F1507D46-7821-10ED-4473-5B6E83BC2263}" dt="2022-04-05T13:23:45.714" v="90"/>
          <pc:sldLayoutMkLst>
            <pc:docMk/>
            <pc:sldMasterMk cId="2671525884" sldId="2147483696"/>
            <pc:sldLayoutMk cId="3210528578" sldId="2147483697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45.714" v="90"/>
          <pc:sldLayoutMkLst>
            <pc:docMk/>
            <pc:sldMasterMk cId="2671525884" sldId="2147483696"/>
            <pc:sldLayoutMk cId="137210472" sldId="2147483698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45.714" v="90"/>
          <pc:sldLayoutMkLst>
            <pc:docMk/>
            <pc:sldMasterMk cId="2671525884" sldId="2147483696"/>
            <pc:sldLayoutMk cId="774335302" sldId="2147483699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45.714" v="90"/>
          <pc:sldLayoutMkLst>
            <pc:docMk/>
            <pc:sldMasterMk cId="2671525884" sldId="2147483696"/>
            <pc:sldLayoutMk cId="3097387153" sldId="2147483700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45.714" v="90"/>
          <pc:sldLayoutMkLst>
            <pc:docMk/>
            <pc:sldMasterMk cId="2671525884" sldId="2147483696"/>
            <pc:sldLayoutMk cId="545853599" sldId="2147483701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45.714" v="90"/>
          <pc:sldLayoutMkLst>
            <pc:docMk/>
            <pc:sldMasterMk cId="2671525884" sldId="2147483696"/>
            <pc:sldLayoutMk cId="1494032829" sldId="2147483702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45.714" v="90"/>
          <pc:sldLayoutMkLst>
            <pc:docMk/>
            <pc:sldMasterMk cId="2671525884" sldId="2147483696"/>
            <pc:sldLayoutMk cId="3834981485" sldId="2147483703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45.714" v="90"/>
          <pc:sldLayoutMkLst>
            <pc:docMk/>
            <pc:sldMasterMk cId="2671525884" sldId="2147483696"/>
            <pc:sldLayoutMk cId="3299274730" sldId="2147483704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45.714" v="90"/>
          <pc:sldLayoutMkLst>
            <pc:docMk/>
            <pc:sldMasterMk cId="2671525884" sldId="2147483696"/>
            <pc:sldLayoutMk cId="2319419814" sldId="2147483705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45.714" v="90"/>
          <pc:sldLayoutMkLst>
            <pc:docMk/>
            <pc:sldMasterMk cId="2671525884" sldId="2147483696"/>
            <pc:sldLayoutMk cId="3279748600" sldId="2147483706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45.714" v="90"/>
          <pc:sldLayoutMkLst>
            <pc:docMk/>
            <pc:sldMasterMk cId="2671525884" sldId="2147483696"/>
            <pc:sldLayoutMk cId="1588887433" sldId="2147483707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45.714" v="90"/>
          <pc:sldLayoutMkLst>
            <pc:docMk/>
            <pc:sldMasterMk cId="2671525884" sldId="2147483696"/>
            <pc:sldLayoutMk cId="96484253" sldId="2147483708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45.714" v="90"/>
          <pc:sldLayoutMkLst>
            <pc:docMk/>
            <pc:sldMasterMk cId="2671525884" sldId="2147483696"/>
            <pc:sldLayoutMk cId="3415625842" sldId="2147483709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45.714" v="90"/>
          <pc:sldLayoutMkLst>
            <pc:docMk/>
            <pc:sldMasterMk cId="2671525884" sldId="2147483696"/>
            <pc:sldLayoutMk cId="3685989629" sldId="2147483710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45.714" v="90"/>
          <pc:sldLayoutMkLst>
            <pc:docMk/>
            <pc:sldMasterMk cId="2671525884" sldId="2147483696"/>
            <pc:sldLayoutMk cId="3790740962" sldId="2147483711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45.714" v="90"/>
          <pc:sldLayoutMkLst>
            <pc:docMk/>
            <pc:sldMasterMk cId="2671525884" sldId="2147483696"/>
            <pc:sldLayoutMk cId="3283936318" sldId="2147483712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45.714" v="90"/>
          <pc:sldLayoutMkLst>
            <pc:docMk/>
            <pc:sldMasterMk cId="2671525884" sldId="2147483696"/>
            <pc:sldLayoutMk cId="2943306984" sldId="2147483713"/>
          </pc:sldLayoutMkLst>
        </pc:sldLayoutChg>
      </pc:sldMasterChg>
      <pc:sldMasterChg chg="add del addSldLayout delSldLayout modSldLayout">
        <pc:chgData name="Guest User" userId="S::urn:spo:anon#633514224c6894d580aed7c3da4752a4fc508c9fb3a33ad60864da1441514e38::" providerId="AD" clId="Web-{F1507D46-7821-10ED-4473-5B6E83BC2263}" dt="2022-04-05T13:23:51.573" v="91"/>
        <pc:sldMasterMkLst>
          <pc:docMk/>
          <pc:sldMasterMk cId="516142744" sldId="2147483714"/>
        </pc:sldMasterMkLst>
        <pc:sldLayoutChg chg="add del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516142744" sldId="2147483714"/>
            <pc:sldLayoutMk cId="1257066863" sldId="2147483715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516142744" sldId="2147483714"/>
            <pc:sldLayoutMk cId="3935119270" sldId="2147483716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516142744" sldId="2147483714"/>
            <pc:sldLayoutMk cId="2229849950" sldId="2147483717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516142744" sldId="2147483714"/>
            <pc:sldLayoutMk cId="2558461914" sldId="2147483718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516142744" sldId="2147483714"/>
            <pc:sldLayoutMk cId="1885249948" sldId="2147483719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516142744" sldId="2147483714"/>
            <pc:sldLayoutMk cId="2453422862" sldId="2147483720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516142744" sldId="2147483714"/>
            <pc:sldLayoutMk cId="2120470605" sldId="2147483721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516142744" sldId="2147483714"/>
            <pc:sldLayoutMk cId="1376901515" sldId="2147483722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516142744" sldId="2147483714"/>
            <pc:sldLayoutMk cId="1954434124" sldId="2147483723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516142744" sldId="2147483714"/>
            <pc:sldLayoutMk cId="566984564" sldId="2147483724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516142744" sldId="2147483714"/>
            <pc:sldLayoutMk cId="224400835" sldId="2147483725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516142744" sldId="2147483714"/>
            <pc:sldLayoutMk cId="3637442529" sldId="2147483726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516142744" sldId="2147483714"/>
            <pc:sldLayoutMk cId="859591496" sldId="2147483727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516142744" sldId="2147483714"/>
            <pc:sldLayoutMk cId="1326441271" sldId="2147483728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516142744" sldId="2147483714"/>
            <pc:sldLayoutMk cId="3295426165" sldId="2147483729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516142744" sldId="2147483714"/>
            <pc:sldLayoutMk cId="1632754235" sldId="2147483730"/>
          </pc:sldLayoutMkLst>
        </pc:sldLayoutChg>
        <pc:sldLayoutChg chg="add del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516142744" sldId="2147483714"/>
            <pc:sldLayoutMk cId="3633739608" sldId="2147483731"/>
          </pc:sldLayoutMkLst>
        </pc:sldLayoutChg>
      </pc:sldMasterChg>
      <pc:sldMasterChg chg="add addSldLayout modSldLayout">
        <pc:chgData name="Guest User" userId="S::urn:spo:anon#633514224c6894d580aed7c3da4752a4fc508c9fb3a33ad60864da1441514e38::" providerId="AD" clId="Web-{F1507D46-7821-10ED-4473-5B6E83BC2263}" dt="2022-04-05T13:23:51.573" v="91"/>
        <pc:sldMasterMkLst>
          <pc:docMk/>
          <pc:sldMasterMk cId="118657268" sldId="2147483732"/>
        </pc:sldMasterMkLst>
        <pc:sldLayoutChg chg="add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118657268" sldId="2147483732"/>
            <pc:sldLayoutMk cId="4273267181" sldId="2147483733"/>
          </pc:sldLayoutMkLst>
        </pc:sldLayoutChg>
        <pc:sldLayoutChg chg="add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118657268" sldId="2147483732"/>
            <pc:sldLayoutMk cId="1658725606" sldId="2147483734"/>
          </pc:sldLayoutMkLst>
        </pc:sldLayoutChg>
        <pc:sldLayoutChg chg="add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118657268" sldId="2147483732"/>
            <pc:sldLayoutMk cId="1897262554" sldId="2147483735"/>
          </pc:sldLayoutMkLst>
        </pc:sldLayoutChg>
        <pc:sldLayoutChg chg="add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118657268" sldId="2147483732"/>
            <pc:sldLayoutMk cId="3265608215" sldId="2147483736"/>
          </pc:sldLayoutMkLst>
        </pc:sldLayoutChg>
        <pc:sldLayoutChg chg="add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118657268" sldId="2147483732"/>
            <pc:sldLayoutMk cId="3548781356" sldId="2147483737"/>
          </pc:sldLayoutMkLst>
        </pc:sldLayoutChg>
        <pc:sldLayoutChg chg="add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118657268" sldId="2147483732"/>
            <pc:sldLayoutMk cId="1881293698" sldId="2147483738"/>
          </pc:sldLayoutMkLst>
        </pc:sldLayoutChg>
        <pc:sldLayoutChg chg="add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118657268" sldId="2147483732"/>
            <pc:sldLayoutMk cId="2067357733" sldId="2147483739"/>
          </pc:sldLayoutMkLst>
        </pc:sldLayoutChg>
        <pc:sldLayoutChg chg="add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118657268" sldId="2147483732"/>
            <pc:sldLayoutMk cId="3273270094" sldId="2147483740"/>
          </pc:sldLayoutMkLst>
        </pc:sldLayoutChg>
        <pc:sldLayoutChg chg="add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118657268" sldId="2147483732"/>
            <pc:sldLayoutMk cId="2253402042" sldId="2147483741"/>
          </pc:sldLayoutMkLst>
        </pc:sldLayoutChg>
        <pc:sldLayoutChg chg="add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118657268" sldId="2147483732"/>
            <pc:sldLayoutMk cId="2287561830" sldId="2147483742"/>
          </pc:sldLayoutMkLst>
        </pc:sldLayoutChg>
        <pc:sldLayoutChg chg="add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118657268" sldId="2147483732"/>
            <pc:sldLayoutMk cId="3004643546" sldId="2147483743"/>
          </pc:sldLayoutMkLst>
        </pc:sldLayoutChg>
        <pc:sldLayoutChg chg="add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118657268" sldId="2147483732"/>
            <pc:sldLayoutMk cId="3059394867" sldId="2147483744"/>
          </pc:sldLayoutMkLst>
        </pc:sldLayoutChg>
        <pc:sldLayoutChg chg="add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118657268" sldId="2147483732"/>
            <pc:sldLayoutMk cId="3824681804" sldId="2147483745"/>
          </pc:sldLayoutMkLst>
        </pc:sldLayoutChg>
        <pc:sldLayoutChg chg="add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118657268" sldId="2147483732"/>
            <pc:sldLayoutMk cId="136450650" sldId="2147483746"/>
          </pc:sldLayoutMkLst>
        </pc:sldLayoutChg>
        <pc:sldLayoutChg chg="add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118657268" sldId="2147483732"/>
            <pc:sldLayoutMk cId="3772734858" sldId="2147483747"/>
          </pc:sldLayoutMkLst>
        </pc:sldLayoutChg>
        <pc:sldLayoutChg chg="add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118657268" sldId="2147483732"/>
            <pc:sldLayoutMk cId="1461069570" sldId="2147483748"/>
          </pc:sldLayoutMkLst>
        </pc:sldLayoutChg>
        <pc:sldLayoutChg chg="add mod replId">
          <pc:chgData name="Guest User" userId="S::urn:spo:anon#633514224c6894d580aed7c3da4752a4fc508c9fb3a33ad60864da1441514e38::" providerId="AD" clId="Web-{F1507D46-7821-10ED-4473-5B6E83BC2263}" dt="2022-04-05T13:23:51.573" v="91"/>
          <pc:sldLayoutMkLst>
            <pc:docMk/>
            <pc:sldMasterMk cId="118657268" sldId="2147483732"/>
            <pc:sldLayoutMk cId="3771007106" sldId="21474837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93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71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78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52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85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64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98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463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93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02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29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167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3.07311" TargetMode="External"/><Relationship Id="rId2" Type="http://schemas.openxmlformats.org/officeDocument/2006/relationships/hyperlink" Target="https://doi.org/10.3390/app12010403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>
                <a:cs typeface="Calibri Light"/>
              </a:rPr>
              <a:t>WB – Transfer Learning</a:t>
            </a:r>
            <a:endParaRPr lang="pl-PL" err="1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sz="2400">
                <a:cs typeface="Calibri"/>
              </a:rPr>
              <a:t>Mikołaj Spytek, Andrzej Pióro, Kinga Ułasik</a:t>
            </a:r>
            <a:endParaRPr lang="pl-PL" sz="2400"/>
          </a:p>
        </p:txBody>
      </p:sp>
    </p:spTree>
    <p:extLst>
      <p:ext uri="{BB962C8B-B14F-4D97-AF65-F5344CB8AC3E}">
        <p14:creationId xmlns:p14="http://schemas.microsoft.com/office/powerpoint/2010/main" val="65031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1CABA2-ECF8-40A5-5BA0-973CC3D33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cs typeface="Calibri Light"/>
              </a:rPr>
              <a:t>Plan działania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8728869-C3A3-482C-AA24-0CA97FED9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6285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pl-PL"/>
              <a:t>Dokładnie zapoznanie się z artykułem</a:t>
            </a:r>
          </a:p>
          <a:p>
            <a:pPr marL="457200" indent="-457200">
              <a:buClr>
                <a:srgbClr val="FFFFFF"/>
              </a:buClr>
              <a:buAutoNum type="arabicPeriod"/>
            </a:pPr>
            <a:r>
              <a:rPr lang="pl-PL"/>
              <a:t>EDA dla wszystkich zbiorów danych </a:t>
            </a:r>
          </a:p>
          <a:p>
            <a:pPr marL="457200" indent="-457200">
              <a:buClr>
                <a:srgbClr val="FFFFFF"/>
              </a:buClr>
              <a:buAutoNum type="arabicPeriod"/>
            </a:pPr>
            <a:r>
              <a:rPr lang="pl-PL"/>
              <a:t>Implementacja opisanej w artykule architektury oraz trenowanie modelu na </a:t>
            </a:r>
            <a:r>
              <a:rPr lang="pl-PL" err="1"/>
              <a:t>dataset-cie</a:t>
            </a:r>
            <a:r>
              <a:rPr lang="pl-PL"/>
              <a:t> Massachusetts </a:t>
            </a:r>
            <a:r>
              <a:rPr lang="pl-PL" err="1"/>
              <a:t>Roads</a:t>
            </a:r>
            <a:endParaRPr lang="pl-PL" err="1">
              <a:ea typeface="+mn-lt"/>
              <a:cs typeface="+mn-lt"/>
            </a:endParaRPr>
          </a:p>
          <a:p>
            <a:pPr marL="457200" indent="-457200">
              <a:buClr>
                <a:srgbClr val="FFFFFF"/>
              </a:buClr>
              <a:buAutoNum type="arabicPeriod"/>
            </a:pPr>
            <a:r>
              <a:rPr lang="pl-PL">
                <a:ea typeface="+mn-lt"/>
                <a:cs typeface="+mn-lt"/>
              </a:rPr>
              <a:t> Wykorzystanie stworzonego modelu dla </a:t>
            </a:r>
            <a:r>
              <a:rPr lang="pl-PL" err="1">
                <a:ea typeface="+mn-lt"/>
                <a:cs typeface="+mn-lt"/>
              </a:rPr>
              <a:t>dataset-cie</a:t>
            </a:r>
            <a:r>
              <a:rPr lang="pl-PL">
                <a:ea typeface="+mn-lt"/>
                <a:cs typeface="+mn-lt"/>
              </a:rPr>
              <a:t> </a:t>
            </a:r>
            <a:r>
              <a:rPr lang="pl-PL" err="1">
                <a:ea typeface="+mn-lt"/>
                <a:cs typeface="+mn-lt"/>
              </a:rPr>
              <a:t>Retinal</a:t>
            </a:r>
            <a:r>
              <a:rPr lang="pl-PL">
                <a:ea typeface="+mn-lt"/>
                <a:cs typeface="+mn-lt"/>
              </a:rPr>
              <a:t> </a:t>
            </a:r>
            <a:r>
              <a:rPr lang="pl-PL" err="1">
                <a:ea typeface="+mn-lt"/>
                <a:cs typeface="+mn-lt"/>
              </a:rPr>
              <a:t>Images</a:t>
            </a:r>
            <a:endParaRPr lang="pl-PL">
              <a:ea typeface="+mn-lt"/>
              <a:cs typeface="+mn-lt"/>
            </a:endParaRPr>
          </a:p>
          <a:p>
            <a:pPr marL="457200" indent="-457200">
              <a:buClr>
                <a:srgbClr val="FFFFFF"/>
              </a:buClr>
              <a:buAutoNum type="arabicPeriod"/>
            </a:pPr>
            <a:r>
              <a:rPr lang="pl-PL"/>
              <a:t>Dopracowanie modelu</a:t>
            </a:r>
          </a:p>
          <a:p>
            <a:pPr marL="457200" indent="-457200">
              <a:buClr>
                <a:srgbClr val="FFFFFF"/>
              </a:buClr>
              <a:buAutoNum type="arabicPeriod"/>
            </a:pPr>
            <a:r>
              <a:rPr lang="pl-PL"/>
              <a:t>Porównanie otrzymanych wyników z artykułem, wyciągnięcie wniosków</a:t>
            </a:r>
          </a:p>
          <a:p>
            <a:pPr marL="457200" indent="-457200">
              <a:buClr>
                <a:srgbClr val="FFFFFF"/>
              </a:buClr>
              <a:buAutoNum type="arabicPeriod"/>
            </a:pPr>
            <a:r>
              <a:rPr lang="pl-PL"/>
              <a:t>Przygotowanie raportu </a:t>
            </a:r>
            <a:r>
              <a:rPr lang="pl-PL">
                <a:ea typeface="+mn-lt"/>
                <a:cs typeface="+mn-lt"/>
              </a:rPr>
              <a:t>i końcowej prezentacji</a:t>
            </a:r>
            <a:r>
              <a:rPr lang="pl-PL"/>
              <a:t>  ze spisywanych na bieżąco spostrzeżeń </a:t>
            </a:r>
          </a:p>
          <a:p>
            <a:pPr marL="845820" lvl="1" indent="-342900">
              <a:buClr>
                <a:srgbClr val="FFFFFF"/>
              </a:buClr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0484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0F24900-ECDC-A057-4EF2-9E2C987DE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Szczegóły planu działania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FF62024-34ED-1CC9-EFF1-BCE95AB33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pl-PL">
                <a:ea typeface="+mn-lt"/>
                <a:cs typeface="+mn-lt"/>
              </a:rPr>
              <a:t>         Implementacja architektury:</a:t>
            </a:r>
            <a:endParaRPr lang="pl-PL"/>
          </a:p>
          <a:p>
            <a:pPr marL="845820" lvl="1" indent="-342900">
              <a:buClr>
                <a:srgbClr val="FFFFFF"/>
              </a:buClr>
            </a:pPr>
            <a:r>
              <a:rPr lang="pl-PL">
                <a:ea typeface="+mn-lt"/>
                <a:cs typeface="+mn-lt"/>
              </a:rPr>
              <a:t>Burza mózgów </a:t>
            </a:r>
            <a:endParaRPr lang="en-US">
              <a:ea typeface="+mn-lt"/>
              <a:cs typeface="+mn-lt"/>
            </a:endParaRPr>
          </a:p>
          <a:p>
            <a:pPr marL="845820" lvl="1" indent="-342900">
              <a:buClr>
                <a:srgbClr val="FFFFFF"/>
              </a:buClr>
            </a:pPr>
            <a:r>
              <a:rPr lang="pl-PL">
                <a:ea typeface="+mn-lt"/>
                <a:cs typeface="+mn-lt"/>
              </a:rPr>
              <a:t>Upewnienie się, że wszyscy rozumieją architekturę, i że rozumieją ją w ten sam sposób </a:t>
            </a:r>
          </a:p>
          <a:p>
            <a:pPr marL="845820" lvl="1" indent="-342900">
              <a:buClr>
                <a:srgbClr val="FFFFFF"/>
              </a:buClr>
            </a:pPr>
            <a:r>
              <a:rPr lang="pl-PL">
                <a:ea typeface="+mn-lt"/>
                <a:cs typeface="+mn-lt"/>
              </a:rPr>
              <a:t>Bardziej szczegółowy podział pracy – nacisk na równo podzieloną pracę na każdym etapie implementacji, preferowany tryb pracy równoległy niż sekwencyjny </a:t>
            </a:r>
            <a:endParaRPr lang="en-US">
              <a:ea typeface="+mn-lt"/>
              <a:cs typeface="+mn-lt"/>
            </a:endParaRPr>
          </a:p>
          <a:p>
            <a:pPr marL="845820" lvl="1" indent="-342900">
              <a:buClr>
                <a:srgbClr val="FFFFFF"/>
              </a:buClr>
            </a:pPr>
            <a:r>
              <a:rPr lang="pl-PL">
                <a:ea typeface="+mn-lt"/>
                <a:cs typeface="+mn-lt"/>
              </a:rPr>
              <a:t>Praca nad kodem</a:t>
            </a:r>
            <a:endParaRPr lang="en-US">
              <a:ea typeface="+mn-lt"/>
              <a:cs typeface="+mn-lt"/>
            </a:endParaRPr>
          </a:p>
          <a:p>
            <a:pPr marL="845820" lvl="1" indent="-342900">
              <a:buClr>
                <a:srgbClr val="FFFFFF"/>
              </a:buClr>
            </a:pPr>
            <a:r>
              <a:rPr lang="pl-PL">
                <a:ea typeface="+mn-lt"/>
                <a:cs typeface="+mn-lt"/>
              </a:rPr>
              <a:t>Dopracowanie modelu w celu otrzymania jak najlepszych wyników</a:t>
            </a:r>
          </a:p>
          <a:p>
            <a:pPr marL="845820" lvl="1" indent="-342900">
              <a:buClr>
                <a:srgbClr val="FFFFFF"/>
              </a:buClr>
            </a:pPr>
            <a:r>
              <a:rPr lang="pl-PL"/>
              <a:t>Najbardziej intensywne prace są przewidziane na początek projektu</a:t>
            </a:r>
          </a:p>
          <a:p>
            <a:pPr marL="845820" lvl="1" indent="-342900">
              <a:buClr>
                <a:srgbClr val="FFFFFF"/>
              </a:buClr>
            </a:pPr>
            <a:endParaRPr lang="pl-PL"/>
          </a:p>
          <a:p>
            <a:pPr marL="502920" lvl="1" indent="0">
              <a:buClr>
                <a:srgbClr val="FFFFFF"/>
              </a:buClr>
              <a:buNone/>
            </a:pPr>
            <a:r>
              <a:rPr lang="pl-PL"/>
              <a:t>Pisanie raportu i prezentacji końcowej:</a:t>
            </a:r>
          </a:p>
          <a:p>
            <a:pPr marL="845820" lvl="1" indent="-342900"/>
            <a:r>
              <a:rPr lang="pl-PL"/>
              <a:t>Staranie się wypunktowywać najważniejsze fakty na bieżąco w trakcie pracy</a:t>
            </a:r>
          </a:p>
          <a:p>
            <a:pPr marL="845820" lvl="1" indent="-342900">
              <a:buClr>
                <a:srgbClr val="FFFFFF"/>
              </a:buClr>
            </a:pPr>
            <a:r>
              <a:rPr lang="pl-PL"/>
              <a:t>Nacisk na równomierny podział zadań – separacja tworzenia kodu i pisania </a:t>
            </a:r>
          </a:p>
          <a:p>
            <a:pPr>
              <a:buClr>
                <a:srgbClr val="FFFFFF"/>
              </a:buClr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57108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B8B39-8D87-98A6-2E40-F6A09602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Planowane</a:t>
            </a:r>
            <a:r>
              <a:rPr lang="en-US"/>
              <a:t> </a:t>
            </a:r>
            <a:r>
              <a:rPr lang="en-US" err="1"/>
              <a:t>eksperymenty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258BC-C699-D384-77DC-310902434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err="1"/>
              <a:t>Reprodukcja</a:t>
            </a:r>
            <a:r>
              <a:rPr lang="en-US" b="1"/>
              <a:t> </a:t>
            </a:r>
            <a:r>
              <a:rPr lang="en-US" b="1" err="1"/>
              <a:t>architektury</a:t>
            </a:r>
            <a:endParaRPr lang="en-US" b="1"/>
          </a:p>
          <a:p>
            <a:pPr>
              <a:buClr>
                <a:srgbClr val="FFFFFF"/>
              </a:buClr>
            </a:pPr>
            <a:r>
              <a:rPr lang="en-US" err="1"/>
              <a:t>Osiągnięcie</a:t>
            </a:r>
            <a:r>
              <a:rPr lang="en-US"/>
              <a:t> </a:t>
            </a:r>
            <a:r>
              <a:rPr lang="en-US" err="1"/>
              <a:t>podobnych</a:t>
            </a:r>
            <a:r>
              <a:rPr lang="en-US"/>
              <a:t> </a:t>
            </a:r>
            <a:r>
              <a:rPr lang="en-US" err="1"/>
              <a:t>wyników</a:t>
            </a:r>
            <a:r>
              <a:rPr lang="en-US"/>
              <a:t> </a:t>
            </a:r>
            <a:r>
              <a:rPr lang="en-US" err="1"/>
              <a:t>przy</a:t>
            </a:r>
            <a:r>
              <a:rPr lang="en-US"/>
              <a:t> </a:t>
            </a:r>
            <a:r>
              <a:rPr lang="en-US" err="1"/>
              <a:t>zastosowaniu</a:t>
            </a:r>
            <a:r>
              <a:rPr lang="en-US"/>
              <a:t> </a:t>
            </a:r>
            <a:r>
              <a:rPr lang="en-US" err="1"/>
              <a:t>podanych</a:t>
            </a:r>
            <a:r>
              <a:rPr lang="en-US"/>
              <a:t> </a:t>
            </a:r>
            <a:r>
              <a:rPr lang="en-US" err="1"/>
              <a:t>hiperparametrów</a:t>
            </a:r>
            <a:endParaRPr lang="en-US" b="1" err="1"/>
          </a:p>
          <a:p>
            <a:pPr>
              <a:buClr>
                <a:srgbClr val="FFFFFF"/>
              </a:buClr>
            </a:pPr>
            <a:r>
              <a:rPr lang="en-US" err="1"/>
              <a:t>Porównanie</a:t>
            </a:r>
            <a:r>
              <a:rPr lang="en-US"/>
              <a:t> </a:t>
            </a:r>
            <a:r>
              <a:rPr lang="en-US" err="1"/>
              <a:t>wyników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 </a:t>
            </a:r>
            <a:r>
              <a:rPr lang="en-US" err="1"/>
              <a:t>medycznych</a:t>
            </a:r>
          </a:p>
          <a:p>
            <a:pPr>
              <a:buClr>
                <a:srgbClr val="FFFFFF"/>
              </a:buClr>
            </a:pPr>
            <a:r>
              <a:rPr lang="en-US" err="1"/>
              <a:t>Zastosowanie</a:t>
            </a:r>
            <a:r>
              <a:rPr lang="en-US"/>
              <a:t> </a:t>
            </a:r>
            <a:r>
              <a:rPr lang="en-US" err="1"/>
              <a:t>architektury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 </a:t>
            </a:r>
            <a:r>
              <a:rPr lang="en-US" err="1"/>
              <a:t>niemedycznych</a:t>
            </a:r>
            <a:r>
              <a:rPr lang="en-US"/>
              <a:t> (</a:t>
            </a:r>
            <a:r>
              <a:rPr lang="en-US" err="1"/>
              <a:t>zdjęcia</a:t>
            </a:r>
            <a:r>
              <a:rPr lang="en-US"/>
              <a:t> </a:t>
            </a:r>
            <a:r>
              <a:rPr lang="en-US" err="1"/>
              <a:t>satelitarne</a:t>
            </a:r>
            <a:r>
              <a:rPr lang="en-US"/>
              <a:t>)</a:t>
            </a:r>
          </a:p>
          <a:p>
            <a:pPr>
              <a:buClr>
                <a:srgbClr val="FFFFFF"/>
              </a:buClr>
            </a:pPr>
            <a:r>
              <a:rPr lang="en-US" err="1"/>
              <a:t>Zastosowanie</a:t>
            </a:r>
            <a:r>
              <a:rPr lang="en-US"/>
              <a:t> </a:t>
            </a:r>
            <a:r>
              <a:rPr lang="en-US" err="1"/>
              <a:t>architektury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osobnym</a:t>
            </a:r>
            <a:r>
              <a:rPr lang="en-US"/>
              <a:t> </a:t>
            </a:r>
            <a:r>
              <a:rPr lang="en-US" err="1"/>
              <a:t>zbiorze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, </a:t>
            </a:r>
            <a:r>
              <a:rPr lang="en-US" err="1"/>
              <a:t>który</a:t>
            </a:r>
            <a:r>
              <a:rPr lang="en-US"/>
              <a:t> </a:t>
            </a:r>
            <a:r>
              <a:rPr lang="en-US" err="1"/>
              <a:t>nie</a:t>
            </a:r>
            <a:r>
              <a:rPr lang="en-US"/>
              <a:t> </a:t>
            </a:r>
            <a:r>
              <a:rPr lang="en-US" err="1"/>
              <a:t>przypomina</a:t>
            </a:r>
            <a:r>
              <a:rPr lang="en-US"/>
              <a:t> </a:t>
            </a:r>
            <a:r>
              <a:rPr lang="en-US" err="1"/>
              <a:t>danych</a:t>
            </a:r>
            <a:r>
              <a:rPr lang="en-US"/>
              <a:t> z </a:t>
            </a:r>
            <a:r>
              <a:rPr lang="en-US" err="1"/>
              <a:t>artykułu</a:t>
            </a:r>
          </a:p>
          <a:p>
            <a:pPr>
              <a:buClr>
                <a:srgbClr val="FFFFFF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91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E72481-CB83-5927-C0DF-4C57B808E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7" y="284176"/>
            <a:ext cx="3670874" cy="1508760"/>
          </a:xfrm>
        </p:spPr>
        <p:txBody>
          <a:bodyPr>
            <a:normAutofit/>
          </a:bodyPr>
          <a:lstStyle/>
          <a:p>
            <a:r>
              <a:rPr lang="pl-PL" sz="3700"/>
              <a:t>Przewidywane problemy 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E9A49D1-2322-7AEB-BB72-D061A8D35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277" y="2011680"/>
            <a:ext cx="3676678" cy="42062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Dokładne zrozumienie  architektury</a:t>
            </a:r>
          </a:p>
          <a:p>
            <a:pPr>
              <a:buClr>
                <a:srgbClr val="FFFFFF"/>
              </a:buClr>
            </a:pPr>
            <a:r>
              <a:rPr lang="pl-PL"/>
              <a:t>Problemy z danymi</a:t>
            </a:r>
          </a:p>
          <a:p>
            <a:pPr>
              <a:buClr>
                <a:srgbClr val="FFFFFF"/>
              </a:buClr>
            </a:pPr>
            <a:r>
              <a:rPr lang="pl-PL"/>
              <a:t>Zbyt mała znajomość </a:t>
            </a:r>
            <a:r>
              <a:rPr lang="pl-PL" err="1"/>
              <a:t>PyTorcha</a:t>
            </a:r>
            <a:r>
              <a:rPr lang="pl-PL"/>
              <a:t> lub metod użytych w </a:t>
            </a:r>
            <a:r>
              <a:rPr lang="pl-PL" err="1"/>
              <a:t>paperze</a:t>
            </a:r>
          </a:p>
          <a:p>
            <a:pPr>
              <a:buClr>
                <a:srgbClr val="FFFFFF"/>
              </a:buClr>
            </a:pPr>
            <a:r>
              <a:rPr lang="pl-PL"/>
              <a:t>Niesatysfakcjonujące wyniki</a:t>
            </a:r>
          </a:p>
          <a:p>
            <a:pPr>
              <a:buClr>
                <a:srgbClr val="FFFFFF"/>
              </a:buClr>
            </a:pPr>
            <a:r>
              <a:rPr lang="pl-PL"/>
              <a:t>Nieprzewidziane problemy :)</a:t>
            </a:r>
          </a:p>
          <a:p>
            <a:pPr>
              <a:buClr>
                <a:srgbClr val="FFFFFF"/>
              </a:buClr>
            </a:pPr>
            <a:endParaRPr lang="pl-PL"/>
          </a:p>
          <a:p>
            <a:pPr>
              <a:buClr>
                <a:srgbClr val="FFFFFF"/>
              </a:buClr>
            </a:pPr>
            <a:endParaRPr lang="pl-PL"/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2EA7C9D2-294E-4B1D-9700-BA3D38743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190" y="0"/>
            <a:ext cx="75668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6552B98-F05E-484B-617B-4A95886FD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291" y="758850"/>
            <a:ext cx="7133524" cy="53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14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C49D-84A3-AFE6-FB15-C9FA32DF8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Pytania?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EC505-3BB9-F4C6-8ECF-FDE146A65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16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4E12C-BF55-D0BF-9248-053688A9C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Artykuł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D52C2-600B-17CA-89AF-B4EC90558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+mn-lt"/>
                <a:cs typeface="+mn-lt"/>
              </a:rPr>
              <a:t>Pan, L., Zhang, Z., Zheng, S., &amp; Huang, L. (2022). </a:t>
            </a:r>
            <a:r>
              <a:rPr lang="en-GB" b="1">
                <a:ea typeface="+mn-lt"/>
                <a:cs typeface="+mn-lt"/>
              </a:rPr>
              <a:t>MSC-Net: Multitask Learning Network for Retinal Vessel Segmentation and </a:t>
            </a:r>
            <a:r>
              <a:rPr lang="en-GB" b="1" err="1">
                <a:ea typeface="+mn-lt"/>
                <a:cs typeface="+mn-lt"/>
              </a:rPr>
              <a:t>Centerline</a:t>
            </a:r>
            <a:r>
              <a:rPr lang="en-GB" b="1">
                <a:ea typeface="+mn-lt"/>
                <a:cs typeface="+mn-lt"/>
              </a:rPr>
              <a:t> Extraction.</a:t>
            </a:r>
            <a:r>
              <a:rPr lang="en-GB">
                <a:ea typeface="+mn-lt"/>
                <a:cs typeface="+mn-lt"/>
              </a:rPr>
              <a:t> Applied Sciences (Switzerland), 12(1). </a:t>
            </a:r>
            <a:r>
              <a:rPr lang="en-GB">
                <a:ea typeface="+mn-lt"/>
                <a:cs typeface="+mn-lt"/>
                <a:hlinkClick r:id="rId2"/>
              </a:rPr>
              <a:t>https://doi.org/10.3390/app12010403</a:t>
            </a:r>
            <a:endParaRPr lang="en-GB"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GB"/>
              <a:t>Multitask learning – </a:t>
            </a:r>
            <a:r>
              <a:rPr lang="en-GB" err="1"/>
              <a:t>architektura</a:t>
            </a:r>
            <a:r>
              <a:rPr lang="en-GB"/>
              <a:t> </a:t>
            </a:r>
            <a:r>
              <a:rPr lang="en-GB" err="1"/>
              <a:t>typu</a:t>
            </a:r>
            <a:r>
              <a:rPr lang="en-GB"/>
              <a:t> cross-talk</a:t>
            </a:r>
          </a:p>
          <a:p>
            <a:pPr>
              <a:buClr>
                <a:srgbClr val="FFFFFF"/>
              </a:buClr>
            </a:pPr>
            <a:r>
              <a:rPr lang="en-GB"/>
              <a:t>2 </a:t>
            </a:r>
            <a:r>
              <a:rPr lang="en-GB" err="1"/>
              <a:t>zadania</a:t>
            </a:r>
            <a:r>
              <a:rPr lang="en-GB"/>
              <a:t> – </a:t>
            </a:r>
            <a:r>
              <a:rPr lang="en-GB" err="1"/>
              <a:t>segmentacja</a:t>
            </a:r>
            <a:r>
              <a:rPr lang="en-GB"/>
              <a:t> </a:t>
            </a:r>
            <a:r>
              <a:rPr lang="en-GB" err="1"/>
              <a:t>naczyń</a:t>
            </a:r>
            <a:r>
              <a:rPr lang="en-GB"/>
              <a:t> </a:t>
            </a:r>
            <a:r>
              <a:rPr lang="en-GB" err="1"/>
              <a:t>krwionośnych</a:t>
            </a:r>
            <a:r>
              <a:rPr lang="en-GB"/>
              <a:t> </a:t>
            </a:r>
            <a:r>
              <a:rPr lang="en-GB" err="1"/>
              <a:t>siatkówki</a:t>
            </a:r>
            <a:r>
              <a:rPr lang="en-GB"/>
              <a:t> + "</a:t>
            </a:r>
            <a:r>
              <a:rPr lang="en-GB" err="1"/>
              <a:t>centerline</a:t>
            </a:r>
            <a:r>
              <a:rPr lang="en-GB"/>
              <a:t> extraction" - </a:t>
            </a:r>
            <a:r>
              <a:rPr lang="en-GB" err="1"/>
              <a:t>znajdowanie</a:t>
            </a:r>
            <a:r>
              <a:rPr lang="en-GB"/>
              <a:t> </a:t>
            </a:r>
            <a:r>
              <a:rPr lang="en-GB" err="1"/>
              <a:t>linii</a:t>
            </a:r>
            <a:r>
              <a:rPr lang="en-GB"/>
              <a:t> </a:t>
            </a:r>
            <a:r>
              <a:rPr lang="en-GB" err="1"/>
              <a:t>środka</a:t>
            </a:r>
            <a:r>
              <a:rPr lang="en-GB"/>
              <a:t> </a:t>
            </a:r>
            <a:r>
              <a:rPr lang="en-GB" err="1"/>
              <a:t>tych</a:t>
            </a:r>
            <a:r>
              <a:rPr lang="en-GB"/>
              <a:t> </a:t>
            </a:r>
            <a:r>
              <a:rPr lang="en-GB" err="1"/>
              <a:t>naczyń</a:t>
            </a:r>
            <a:r>
              <a:rPr lang="en-GB"/>
              <a:t> </a:t>
            </a:r>
          </a:p>
          <a:p>
            <a:pPr>
              <a:buClr>
                <a:srgbClr val="FFFFFF"/>
              </a:buClr>
            </a:pPr>
            <a:r>
              <a:rPr lang="en-GB" err="1"/>
              <a:t>Własna</a:t>
            </a:r>
            <a:r>
              <a:rPr lang="en-GB"/>
              <a:t> </a:t>
            </a:r>
            <a:r>
              <a:rPr lang="en-GB" err="1"/>
              <a:t>architektura</a:t>
            </a:r>
            <a:r>
              <a:rPr lang="en-GB"/>
              <a:t> </a:t>
            </a:r>
            <a:r>
              <a:rPr lang="en-GB" err="1"/>
              <a:t>komórek</a:t>
            </a:r>
            <a:r>
              <a:rPr lang="en-GB"/>
              <a:t> </a:t>
            </a:r>
            <a:r>
              <a:rPr lang="en-GB" err="1"/>
              <a:t>łączących</a:t>
            </a:r>
            <a:r>
              <a:rPr lang="en-GB"/>
              <a:t> </a:t>
            </a:r>
            <a:r>
              <a:rPr lang="en-GB" err="1"/>
              <a:t>oba</a:t>
            </a:r>
            <a:r>
              <a:rPr lang="en-GB"/>
              <a:t> </a:t>
            </a:r>
            <a:r>
              <a:rPr lang="en-GB" err="1"/>
              <a:t>zadania</a:t>
            </a:r>
            <a:endParaRPr lang="en-GB"/>
          </a:p>
          <a:p>
            <a:pPr>
              <a:buClr>
                <a:srgbClr val="FFFFFF"/>
              </a:buClr>
            </a:pPr>
            <a:r>
              <a:rPr lang="en-GB" err="1"/>
              <a:t>Użycie</a:t>
            </a:r>
            <a:r>
              <a:rPr lang="en-GB"/>
              <a:t> </a:t>
            </a:r>
            <a:r>
              <a:rPr lang="en-GB" err="1"/>
              <a:t>niestandardowej</a:t>
            </a:r>
            <a:r>
              <a:rPr lang="en-GB"/>
              <a:t> </a:t>
            </a:r>
            <a:r>
              <a:rPr lang="en-GB" err="1"/>
              <a:t>funkcji</a:t>
            </a:r>
            <a:r>
              <a:rPr lang="en-GB"/>
              <a:t> </a:t>
            </a:r>
            <a:r>
              <a:rPr lang="en-GB" err="1"/>
              <a:t>straty</a:t>
            </a:r>
            <a:r>
              <a:rPr lang="en-GB"/>
              <a:t> – </a:t>
            </a:r>
            <a:r>
              <a:rPr lang="en-GB" err="1"/>
              <a:t>clDice</a:t>
            </a:r>
            <a:r>
              <a:rPr lang="en-GB"/>
              <a:t> z </a:t>
            </a:r>
            <a:r>
              <a:rPr lang="en-GB" err="1"/>
              <a:t>niedawno</a:t>
            </a:r>
            <a:r>
              <a:rPr lang="en-GB"/>
              <a:t> </a:t>
            </a:r>
            <a:r>
              <a:rPr lang="en-GB" err="1"/>
              <a:t>opublikowanego</a:t>
            </a:r>
            <a:r>
              <a:rPr lang="en-GB"/>
              <a:t> </a:t>
            </a:r>
            <a:r>
              <a:rPr lang="en-GB" err="1"/>
              <a:t>artykułu</a:t>
            </a:r>
            <a:r>
              <a:rPr lang="en-GB"/>
              <a:t> </a:t>
            </a:r>
            <a:r>
              <a:rPr lang="en-GB">
                <a:hlinkClick r:id="rId3"/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4123987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1DA42-3158-653C-1EA1-14BAC143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Related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2119F-1000-7F6F-88DF-CB5885132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err="1">
                <a:ea typeface="+mn-lt"/>
                <a:cs typeface="+mn-lt"/>
              </a:rPr>
              <a:t>Ronneberger</a:t>
            </a:r>
            <a:r>
              <a:rPr lang="en-GB">
                <a:ea typeface="+mn-lt"/>
                <a:cs typeface="+mn-lt"/>
              </a:rPr>
              <a:t>, O.; Fischer, P.; Brox, T. U-net: Convolutional networks for biomedical image segmentation. In Proceedings of the International Conference on Medical Image Computing and Computer-Assisted Intervention, Munich, Germany, 5–9 October 2015; pp. 234–241.</a:t>
            </a:r>
          </a:p>
          <a:p>
            <a:pPr>
              <a:buClr>
                <a:srgbClr val="FFFFFF"/>
              </a:buClr>
            </a:pPr>
            <a:r>
              <a:rPr lang="en-GB">
                <a:ea typeface="+mn-lt"/>
                <a:cs typeface="+mn-lt"/>
              </a:rPr>
              <a:t>Shit, S.; Paetzold, J.C.; </a:t>
            </a:r>
            <a:r>
              <a:rPr lang="en-GB" err="1">
                <a:ea typeface="+mn-lt"/>
                <a:cs typeface="+mn-lt"/>
              </a:rPr>
              <a:t>Sekuboyina</a:t>
            </a:r>
            <a:r>
              <a:rPr lang="en-GB">
                <a:ea typeface="+mn-lt"/>
                <a:cs typeface="+mn-lt"/>
              </a:rPr>
              <a:t>, A.; </a:t>
            </a:r>
            <a:r>
              <a:rPr lang="en-GB" err="1">
                <a:ea typeface="+mn-lt"/>
                <a:cs typeface="+mn-lt"/>
              </a:rPr>
              <a:t>Ezhov</a:t>
            </a:r>
            <a:r>
              <a:rPr lang="en-GB">
                <a:ea typeface="+mn-lt"/>
                <a:cs typeface="+mn-lt"/>
              </a:rPr>
              <a:t>, I.; Unger, A.; </a:t>
            </a:r>
            <a:r>
              <a:rPr lang="en-GB" err="1">
                <a:ea typeface="+mn-lt"/>
                <a:cs typeface="+mn-lt"/>
              </a:rPr>
              <a:t>Zhylka</a:t>
            </a:r>
            <a:r>
              <a:rPr lang="en-GB">
                <a:ea typeface="+mn-lt"/>
                <a:cs typeface="+mn-lt"/>
              </a:rPr>
              <a:t>, A.; Pluim, J.P.; Bauer, U.; Menze, B.H. </a:t>
            </a:r>
            <a:r>
              <a:rPr lang="en-GB" err="1">
                <a:ea typeface="+mn-lt"/>
                <a:cs typeface="+mn-lt"/>
              </a:rPr>
              <a:t>clDice</a:t>
            </a:r>
            <a:r>
              <a:rPr lang="en-GB">
                <a:ea typeface="+mn-lt"/>
                <a:cs typeface="+mn-lt"/>
              </a:rPr>
              <a:t>-a Novel Topology-Preserving Loss Function for Tubular Structure Segmentation. In Proceedings of the IEEE/CVF Conference on Computer Vision and Pattern Recognition, Nashville, TN, USA, 19–25 June 2021; pp. 16560–16569. </a:t>
            </a:r>
            <a:endParaRPr lang="en-GB"/>
          </a:p>
          <a:p>
            <a:pPr marL="0" indent="0">
              <a:buClr>
                <a:srgbClr val="FFFFFF"/>
              </a:buClr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899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998D-9DE1-7246-57FB-BB11AC261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Architektura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AC7F1A2-5DFB-4108-2470-FA6E73508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2348" y="1630681"/>
            <a:ext cx="8805220" cy="4948701"/>
          </a:xfrm>
        </p:spPr>
      </p:pic>
    </p:spTree>
    <p:extLst>
      <p:ext uri="{BB962C8B-B14F-4D97-AF65-F5344CB8AC3E}">
        <p14:creationId xmlns:p14="http://schemas.microsoft.com/office/powerpoint/2010/main" val="1188624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6B2D5-F7A6-B757-FF63-DDDC7E7E1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Fusion cell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C2001EF-CD3B-1BAE-3050-55CEAEC1E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512" y="1855373"/>
            <a:ext cx="8172893" cy="4831470"/>
          </a:xfrm>
        </p:spPr>
      </p:pic>
    </p:spTree>
    <p:extLst>
      <p:ext uri="{BB962C8B-B14F-4D97-AF65-F5344CB8AC3E}">
        <p14:creationId xmlns:p14="http://schemas.microsoft.com/office/powerpoint/2010/main" val="488687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5DFE4-BD93-82C7-D8F3-41AACB5E5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Wizja</a:t>
            </a:r>
            <a:r>
              <a:rPr lang="en-GB"/>
              <a:t> </a:t>
            </a:r>
            <a:r>
              <a:rPr lang="en-GB" err="1"/>
              <a:t>pracy</a:t>
            </a:r>
            <a:r>
              <a:rPr lang="en-GB"/>
              <a:t> </a:t>
            </a:r>
            <a:r>
              <a:rPr lang="en-GB" err="1"/>
              <a:t>nad</a:t>
            </a:r>
            <a:r>
              <a:rPr lang="en-GB"/>
              <a:t> </a:t>
            </a:r>
            <a:r>
              <a:rPr lang="en-GB" err="1"/>
              <a:t>projektem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9CAE5-1CB4-5E8C-2ADB-4EA0AEBCD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err="1"/>
              <a:t>Implementacja</a:t>
            </a:r>
            <a:r>
              <a:rPr lang="en-GB"/>
              <a:t> </a:t>
            </a:r>
            <a:r>
              <a:rPr lang="en-GB" err="1"/>
              <a:t>przedstawionej</a:t>
            </a:r>
            <a:r>
              <a:rPr lang="en-GB"/>
              <a:t> w </a:t>
            </a:r>
            <a:r>
              <a:rPr lang="en-GB" err="1"/>
              <a:t>artykule</a:t>
            </a:r>
            <a:r>
              <a:rPr lang="en-GB"/>
              <a:t> </a:t>
            </a:r>
            <a:r>
              <a:rPr lang="en-GB" err="1"/>
              <a:t>architektury</a:t>
            </a:r>
            <a:endParaRPr lang="en-US" err="1"/>
          </a:p>
          <a:p>
            <a:pPr>
              <a:buClr>
                <a:srgbClr val="FFFFFF"/>
              </a:buClr>
            </a:pPr>
            <a:endParaRPr lang="en-GB"/>
          </a:p>
          <a:p>
            <a:pPr>
              <a:buClr>
                <a:srgbClr val="FFFFFF"/>
              </a:buClr>
            </a:pPr>
            <a:r>
              <a:rPr lang="en-GB" err="1"/>
              <a:t>Próba</a:t>
            </a:r>
            <a:r>
              <a:rPr lang="en-GB"/>
              <a:t> </a:t>
            </a:r>
            <a:r>
              <a:rPr lang="en-GB" err="1"/>
              <a:t>reprodukcji</a:t>
            </a:r>
            <a:r>
              <a:rPr lang="en-GB"/>
              <a:t> </a:t>
            </a:r>
            <a:r>
              <a:rPr lang="en-GB" err="1"/>
              <a:t>wyników</a:t>
            </a:r>
            <a:r>
              <a:rPr lang="en-GB"/>
              <a:t> </a:t>
            </a:r>
            <a:r>
              <a:rPr lang="en-GB" err="1"/>
              <a:t>na</a:t>
            </a:r>
            <a:r>
              <a:rPr lang="en-GB"/>
              <a:t> </a:t>
            </a:r>
            <a:r>
              <a:rPr lang="en-GB" err="1"/>
              <a:t>zbiorach</a:t>
            </a:r>
            <a:r>
              <a:rPr lang="en-GB"/>
              <a:t>, </a:t>
            </a:r>
            <a:r>
              <a:rPr lang="en-GB" err="1"/>
              <a:t>użytych</a:t>
            </a:r>
            <a:r>
              <a:rPr lang="en-GB"/>
              <a:t> </a:t>
            </a:r>
            <a:r>
              <a:rPr lang="en-GB" err="1"/>
              <a:t>przez</a:t>
            </a:r>
            <a:r>
              <a:rPr lang="en-GB"/>
              <a:t> </a:t>
            </a:r>
            <a:r>
              <a:rPr lang="en-GB" err="1"/>
              <a:t>autorów</a:t>
            </a:r>
            <a:endParaRPr lang="en-GB"/>
          </a:p>
          <a:p>
            <a:pPr>
              <a:buClr>
                <a:srgbClr val="FFFFFF"/>
              </a:buClr>
            </a:pPr>
            <a:endParaRPr lang="en-GB"/>
          </a:p>
          <a:p>
            <a:pPr>
              <a:buClr>
                <a:srgbClr val="FFFFFF"/>
              </a:buClr>
            </a:pPr>
            <a:r>
              <a:rPr lang="en-GB" err="1"/>
              <a:t>Próba</a:t>
            </a:r>
            <a:r>
              <a:rPr lang="en-GB"/>
              <a:t> </a:t>
            </a:r>
            <a:r>
              <a:rPr lang="en-GB" err="1"/>
              <a:t>użycia</a:t>
            </a:r>
            <a:r>
              <a:rPr lang="en-GB"/>
              <a:t> </a:t>
            </a:r>
            <a:r>
              <a:rPr lang="en-GB" err="1"/>
              <a:t>zaimplementowanej</a:t>
            </a:r>
            <a:r>
              <a:rPr lang="en-GB"/>
              <a:t> </a:t>
            </a:r>
            <a:r>
              <a:rPr lang="en-GB" err="1"/>
              <a:t>architektury</a:t>
            </a:r>
            <a:r>
              <a:rPr lang="en-GB"/>
              <a:t> do </a:t>
            </a:r>
            <a:r>
              <a:rPr lang="en-GB" err="1"/>
              <a:t>zbioru</a:t>
            </a:r>
            <a:r>
              <a:rPr lang="en-GB"/>
              <a:t> </a:t>
            </a:r>
            <a:r>
              <a:rPr lang="en-GB" err="1"/>
              <a:t>danych</a:t>
            </a:r>
            <a:r>
              <a:rPr lang="en-GB"/>
              <a:t> </a:t>
            </a:r>
            <a:r>
              <a:rPr lang="en-GB" err="1"/>
              <a:t>dotyczącego</a:t>
            </a:r>
            <a:r>
              <a:rPr lang="en-GB"/>
              <a:t> </a:t>
            </a:r>
            <a:r>
              <a:rPr lang="en-GB" err="1"/>
              <a:t>zdjęć</a:t>
            </a:r>
            <a:r>
              <a:rPr lang="en-GB"/>
              <a:t> </a:t>
            </a:r>
            <a:r>
              <a:rPr lang="en-GB" err="1"/>
              <a:t>satelitarnych</a:t>
            </a:r>
            <a:r>
              <a:rPr lang="en-GB"/>
              <a:t> </a:t>
            </a:r>
            <a:r>
              <a:rPr lang="en-GB" err="1"/>
              <a:t>dróg</a:t>
            </a:r>
            <a:r>
              <a:rPr lang="en-GB"/>
              <a:t> w </a:t>
            </a:r>
            <a:r>
              <a:rPr lang="en-GB" err="1"/>
              <a:t>Massachussets</a:t>
            </a:r>
            <a:r>
              <a:rPr lang="en-GB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3044626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80F2CC-9337-87B2-024A-AC93FB5F5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Wykorzystywane narzędzia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83BB8EF-146F-0CC6-7638-58B148B53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pl-PL" sz="2400"/>
          </a:p>
          <a:p>
            <a:pPr>
              <a:buClr>
                <a:srgbClr val="FFFFFF"/>
              </a:buClr>
            </a:pPr>
            <a:r>
              <a:rPr lang="pl-PL" sz="2400" err="1"/>
              <a:t>Python</a:t>
            </a:r>
            <a:r>
              <a:rPr lang="pl-PL" sz="2400"/>
              <a:t> (użycie </a:t>
            </a:r>
            <a:r>
              <a:rPr lang="pl-PL" sz="2400" err="1"/>
              <a:t>PyTorcha</a:t>
            </a:r>
            <a:r>
              <a:rPr lang="pl-PL" sz="2400"/>
              <a:t> w planach)</a:t>
            </a:r>
            <a:endParaRPr lang="pl-PL"/>
          </a:p>
          <a:p>
            <a:pPr>
              <a:buClr>
                <a:srgbClr val="FFFFFF"/>
              </a:buClr>
            </a:pPr>
            <a:endParaRPr lang="pl-PL" sz="2400"/>
          </a:p>
          <a:p>
            <a:pPr>
              <a:buClr>
                <a:srgbClr val="FFFFFF"/>
              </a:buClr>
            </a:pPr>
            <a:r>
              <a:rPr lang="pl-PL" sz="2400"/>
              <a:t>GitHub</a:t>
            </a:r>
          </a:p>
          <a:p>
            <a:pPr>
              <a:buClr>
                <a:srgbClr val="FFFFFF"/>
              </a:buClr>
            </a:pPr>
            <a:endParaRPr lang="pl-PL" sz="2400"/>
          </a:p>
          <a:p>
            <a:pPr>
              <a:buClr>
                <a:srgbClr val="FFFFFF"/>
              </a:buClr>
            </a:pPr>
            <a:r>
              <a:rPr lang="pl-PL" sz="2400" err="1"/>
              <a:t>LaTex</a:t>
            </a:r>
            <a:endParaRPr lang="pl-PL" sz="2400"/>
          </a:p>
          <a:p>
            <a:pPr>
              <a:buClr>
                <a:srgbClr val="FFFFFF"/>
              </a:buClr>
            </a:pPr>
            <a:endParaRPr lang="pl-PL" sz="2400"/>
          </a:p>
          <a:p>
            <a:pPr>
              <a:buClr>
                <a:srgbClr val="FFFFFF"/>
              </a:buClr>
            </a:pPr>
            <a:r>
              <a:rPr lang="pl-PL" sz="2400"/>
              <a:t>Zbiory danych: DRIVE, STARE, CHASE, Massachusetts </a:t>
            </a:r>
            <a:r>
              <a:rPr lang="pl-PL" sz="2400" err="1"/>
              <a:t>Roads</a:t>
            </a:r>
            <a:r>
              <a:rPr lang="pl-PL" sz="2400"/>
              <a:t> </a:t>
            </a:r>
            <a:r>
              <a:rPr lang="pl-PL" sz="2400" err="1"/>
              <a:t>Dataset</a:t>
            </a:r>
            <a:r>
              <a:rPr lang="pl-PL" sz="2400"/>
              <a:t> </a:t>
            </a:r>
            <a:endParaRPr lang="pl-PL" sz="2400" err="1"/>
          </a:p>
          <a:p>
            <a:pPr>
              <a:buClr>
                <a:srgbClr val="FFFFFF"/>
              </a:buClr>
            </a:pPr>
            <a:endParaRPr lang="pl-PL" sz="2400"/>
          </a:p>
          <a:p>
            <a:pPr>
              <a:buClr>
                <a:srgbClr val="FFFFFF"/>
              </a:buClr>
            </a:pPr>
            <a:endParaRPr lang="pl-PL" sz="2400"/>
          </a:p>
        </p:txBody>
      </p:sp>
      <p:pic>
        <p:nvPicPr>
          <p:cNvPr id="7" name="Obraz 7">
            <a:extLst>
              <a:ext uri="{FF2B5EF4-FFF2-40B4-BE49-F238E27FC236}">
                <a16:creationId xmlns:a16="http://schemas.microsoft.com/office/drawing/2014/main" id="{48E433C7-9B99-F06A-2C73-0D8900556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064" y="2320101"/>
            <a:ext cx="686720" cy="685227"/>
          </a:xfrm>
          <a:prstGeom prst="rect">
            <a:avLst/>
          </a:prstGeom>
        </p:spPr>
      </p:pic>
      <p:pic>
        <p:nvPicPr>
          <p:cNvPr id="9" name="Obraz 9">
            <a:extLst>
              <a:ext uri="{FF2B5EF4-FFF2-40B4-BE49-F238E27FC236}">
                <a16:creationId xmlns:a16="http://schemas.microsoft.com/office/drawing/2014/main" id="{9F666BB0-23AB-4C3B-E43F-56B6711DA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556" y="3307711"/>
            <a:ext cx="714261" cy="686719"/>
          </a:xfrm>
          <a:prstGeom prst="rect">
            <a:avLst/>
          </a:prstGeom>
        </p:spPr>
      </p:pic>
      <p:pic>
        <p:nvPicPr>
          <p:cNvPr id="10" name="Obraz 10">
            <a:extLst>
              <a:ext uri="{FF2B5EF4-FFF2-40B4-BE49-F238E27FC236}">
                <a16:creationId xmlns:a16="http://schemas.microsoft.com/office/drawing/2014/main" id="{33875252-A262-E65C-E582-D4BD91668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557" y="4369106"/>
            <a:ext cx="888694" cy="88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51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3F6AA7-A6C5-9A75-675C-93C94ECDE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>
                <a:cs typeface="Calibri Light"/>
              </a:rPr>
              <a:t>Dataset</a:t>
            </a:r>
            <a:r>
              <a:rPr lang="pl-PL">
                <a:cs typeface="Calibri Light"/>
              </a:rPr>
              <a:t> – zdjęcia siatkówki</a:t>
            </a:r>
            <a:endParaRPr lang="pl-PL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0D7329-08AC-D444-93FF-A39664039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pl-PL" sz="2400">
                <a:cs typeface="Calibri"/>
              </a:rPr>
              <a:t>DRIVE</a:t>
            </a:r>
          </a:p>
          <a:p>
            <a:r>
              <a:rPr lang="pl-PL" sz="2400">
                <a:cs typeface="Calibri"/>
              </a:rPr>
              <a:t>40 zdjęć</a:t>
            </a:r>
          </a:p>
          <a:p>
            <a:pPr>
              <a:buClr>
                <a:srgbClr val="FFFFFF"/>
              </a:buClr>
            </a:pPr>
            <a:r>
              <a:rPr lang="pl-PL" sz="2400">
                <a:cs typeface="Calibri"/>
              </a:rPr>
              <a:t>Rozdzielczość </a:t>
            </a:r>
            <a:r>
              <a:rPr lang="pl-PL" sz="2400">
                <a:ea typeface="+mn-lt"/>
                <a:cs typeface="+mn-lt"/>
              </a:rPr>
              <a:t>565 x 584</a:t>
            </a:r>
            <a:endParaRPr lang="pl-PL" sz="2400">
              <a:cs typeface="Calibri"/>
            </a:endParaRPr>
          </a:p>
          <a:p>
            <a:pPr marL="0" indent="0">
              <a:buNone/>
            </a:pPr>
            <a:r>
              <a:rPr lang="pl-PL" sz="2400">
                <a:ea typeface="+mn-lt"/>
                <a:cs typeface="+mn-lt"/>
              </a:rPr>
              <a:t>STARE</a:t>
            </a:r>
          </a:p>
          <a:p>
            <a:r>
              <a:rPr lang="pl-PL" sz="2400">
                <a:cs typeface="Calibri"/>
              </a:rPr>
              <a:t>20 zdjęć</a:t>
            </a:r>
          </a:p>
          <a:p>
            <a:pPr>
              <a:buClr>
                <a:srgbClr val="FFFFFF"/>
              </a:buClr>
            </a:pPr>
            <a:r>
              <a:rPr lang="pl-PL" sz="2400">
                <a:cs typeface="Calibri"/>
              </a:rPr>
              <a:t>Rozdzielczość 700 x 650</a:t>
            </a:r>
          </a:p>
          <a:p>
            <a:pPr marL="0" indent="0">
              <a:buNone/>
            </a:pPr>
            <a:r>
              <a:rPr lang="pl-PL" sz="2400">
                <a:cs typeface="Calibri"/>
              </a:rPr>
              <a:t>CHASE</a:t>
            </a:r>
          </a:p>
          <a:p>
            <a:r>
              <a:rPr lang="pl-PL" sz="2400">
                <a:cs typeface="Calibri"/>
              </a:rPr>
              <a:t>28 zdjęć</a:t>
            </a:r>
          </a:p>
          <a:p>
            <a:pPr>
              <a:buClr>
                <a:srgbClr val="FFFFFF"/>
              </a:buClr>
            </a:pPr>
            <a:r>
              <a:rPr lang="pl-PL" sz="2400">
                <a:cs typeface="Calibri"/>
              </a:rPr>
              <a:t>Rozdzielczość 999 x 960</a:t>
            </a:r>
          </a:p>
        </p:txBody>
      </p:sp>
      <p:pic>
        <p:nvPicPr>
          <p:cNvPr id="5" name="Obraz 5" descr="Obraz zawierający monitor, jasne, ciemny, oświetlony&#10;&#10;Opis wygenerowany automatycznie">
            <a:extLst>
              <a:ext uri="{FF2B5EF4-FFF2-40B4-BE49-F238E27FC236}">
                <a16:creationId xmlns:a16="http://schemas.microsoft.com/office/drawing/2014/main" id="{622A9FF9-2570-2F48-BB44-9DBC52D0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005" y="1888581"/>
            <a:ext cx="2871730" cy="1461615"/>
          </a:xfrm>
          <a:prstGeom prst="rect">
            <a:avLst/>
          </a:prstGeom>
        </p:spPr>
      </p:pic>
      <p:pic>
        <p:nvPicPr>
          <p:cNvPr id="6" name="Obraz 6" descr="Obraz zawierający pomarańczowy, ekran, lampa, jasne&#10;&#10;Opis wygenerowany automatycznie">
            <a:extLst>
              <a:ext uri="{FF2B5EF4-FFF2-40B4-BE49-F238E27FC236}">
                <a16:creationId xmlns:a16="http://schemas.microsoft.com/office/drawing/2014/main" id="{8CB00609-5EAE-57D2-E8EB-DABC7E9CB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005" y="3515833"/>
            <a:ext cx="2871730" cy="1316814"/>
          </a:xfrm>
          <a:prstGeom prst="rect">
            <a:avLst/>
          </a:prstGeom>
        </p:spPr>
      </p:pic>
      <p:pic>
        <p:nvPicPr>
          <p:cNvPr id="7" name="Obraz 7" descr="Obraz zawierający jasne, lampa, pomarańczowy&#10;&#10;Opis wygenerowany automatycznie">
            <a:extLst>
              <a:ext uri="{FF2B5EF4-FFF2-40B4-BE49-F238E27FC236}">
                <a16:creationId xmlns:a16="http://schemas.microsoft.com/office/drawing/2014/main" id="{AB4D843A-4B17-8C96-E754-4079EF004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005" y="5064225"/>
            <a:ext cx="287173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25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727002E-1441-6DDC-6BC6-1E4F3C915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/>
              <a:t>Dataset</a:t>
            </a:r>
            <a:r>
              <a:rPr lang="pl-PL"/>
              <a:t> – drogi w Massachusetts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61B757E-D557-0FDE-5F20-CCE4279F4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sz="2400" dirty="0">
                <a:ea typeface="+mn-lt"/>
                <a:cs typeface="+mn-lt"/>
              </a:rPr>
              <a:t>1171 zdjęć satelitarnych</a:t>
            </a:r>
          </a:p>
          <a:p>
            <a:pPr>
              <a:buClr>
                <a:srgbClr val="FFFFFF"/>
              </a:buClr>
            </a:pPr>
            <a:r>
              <a:rPr lang="pl-PL" sz="2400" dirty="0">
                <a:ea typeface="+mn-lt"/>
                <a:cs typeface="+mn-lt"/>
              </a:rPr>
              <a:t>Rozdzielczość 1500 × 1500</a:t>
            </a:r>
          </a:p>
          <a:p>
            <a:pPr>
              <a:buClr>
                <a:srgbClr val="FFFFFF"/>
              </a:buClr>
            </a:pPr>
            <a:r>
              <a:rPr lang="pl-PL" sz="2400">
                <a:ea typeface="+mn-lt"/>
                <a:cs typeface="+mn-lt"/>
              </a:rPr>
              <a:t>Zdjęcia pokrywają około 2600 kilometrów kwadratowych terenu</a:t>
            </a:r>
          </a:p>
        </p:txBody>
      </p:sp>
      <p:pic>
        <p:nvPicPr>
          <p:cNvPr id="5" name="Obraz 5" descr="Obraz zawierający klif&#10;&#10;Opis wygenerowany automatycznie">
            <a:extLst>
              <a:ext uri="{FF2B5EF4-FFF2-40B4-BE49-F238E27FC236}">
                <a16:creationId xmlns:a16="http://schemas.microsoft.com/office/drawing/2014/main" id="{A0C05284-A0CB-5EF7-EBFB-E900F0EB3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172" y="3620779"/>
            <a:ext cx="2862549" cy="2857236"/>
          </a:xfrm>
          <a:prstGeom prst="rect">
            <a:avLst/>
          </a:prstGeom>
        </p:spPr>
      </p:pic>
      <p:pic>
        <p:nvPicPr>
          <p:cNvPr id="6" name="Obraz 6">
            <a:extLst>
              <a:ext uri="{FF2B5EF4-FFF2-40B4-BE49-F238E27FC236}">
                <a16:creationId xmlns:a16="http://schemas.microsoft.com/office/drawing/2014/main" id="{18D4EA8B-D7F8-3DD2-1844-8166341D6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846" y="3624003"/>
            <a:ext cx="2862549" cy="2869149"/>
          </a:xfrm>
          <a:prstGeom prst="rect">
            <a:avLst/>
          </a:prstGeom>
        </p:spPr>
      </p:pic>
      <p:pic>
        <p:nvPicPr>
          <p:cNvPr id="7" name="Obraz 7">
            <a:extLst>
              <a:ext uri="{FF2B5EF4-FFF2-40B4-BE49-F238E27FC236}">
                <a16:creationId xmlns:a16="http://schemas.microsoft.com/office/drawing/2014/main" id="{D54E7B6C-BD73-FAE2-E19C-1150A3D9E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063" y="3624029"/>
            <a:ext cx="2862549" cy="286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97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tint val="99000"/>
                <a:shade val="96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C3935CB6-B0E3-44A7-AB37-996D901F73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Panoramiczny</PresentationFormat>
  <Slides>14</Slides>
  <Notes>0</Notes>
  <HiddenSlides>0</HiddenSlide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15" baseType="lpstr">
      <vt:lpstr>Banded</vt:lpstr>
      <vt:lpstr>WB – Transfer Learning</vt:lpstr>
      <vt:lpstr>Artykuł</vt:lpstr>
      <vt:lpstr>Related works</vt:lpstr>
      <vt:lpstr>Architektura</vt:lpstr>
      <vt:lpstr>Fusion cell</vt:lpstr>
      <vt:lpstr>Wizja pracy nad projektem</vt:lpstr>
      <vt:lpstr>Wykorzystywane narzędzia</vt:lpstr>
      <vt:lpstr>Dataset – zdjęcia siatkówki</vt:lpstr>
      <vt:lpstr>Dataset – drogi w Massachusetts</vt:lpstr>
      <vt:lpstr>Plan działania</vt:lpstr>
      <vt:lpstr>Szczegóły planu działania</vt:lpstr>
      <vt:lpstr>Planowane eksperymenty</vt:lpstr>
      <vt:lpstr>Przewidywane problemy </vt:lpstr>
      <vt:lpstr>Pytania?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/>
  <cp:revision>4</cp:revision>
  <dcterms:created xsi:type="dcterms:W3CDTF">2022-04-05T12:59:17Z</dcterms:created>
  <dcterms:modified xsi:type="dcterms:W3CDTF">2022-04-07T20:27:11Z</dcterms:modified>
</cp:coreProperties>
</file>